
<file path=[Content_Types].xml><?xml version="1.0" encoding="utf-8"?>
<Types xmlns="http://schemas.openxmlformats.org/package/2006/content-types">
  <Default Extension="bin" ContentType="image/unknown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21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9"/>
  </p:notesMasterIdLst>
  <p:sldIdLst>
    <p:sldId id="279" r:id="rId6"/>
    <p:sldId id="281" r:id="rId7"/>
    <p:sldId id="284" r:id="rId8"/>
    <p:sldId id="277" r:id="rId9"/>
    <p:sldId id="259" r:id="rId10"/>
    <p:sldId id="300" r:id="rId11"/>
    <p:sldId id="262" r:id="rId12"/>
    <p:sldId id="286" r:id="rId13"/>
    <p:sldId id="287" r:id="rId14"/>
    <p:sldId id="288" r:id="rId15"/>
    <p:sldId id="285" r:id="rId16"/>
    <p:sldId id="263" r:id="rId17"/>
    <p:sldId id="260" r:id="rId18"/>
    <p:sldId id="261" r:id="rId19"/>
    <p:sldId id="264" r:id="rId20"/>
    <p:sldId id="265" r:id="rId21"/>
    <p:sldId id="273" r:id="rId22"/>
    <p:sldId id="303" r:id="rId23"/>
    <p:sldId id="304" r:id="rId24"/>
    <p:sldId id="268" r:id="rId25"/>
    <p:sldId id="305" r:id="rId26"/>
    <p:sldId id="269" r:id="rId27"/>
    <p:sldId id="27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F81BD"/>
    <a:srgbClr val="000000"/>
    <a:srgbClr val="FF6600"/>
    <a:srgbClr val="0066FF"/>
    <a:srgbClr val="7BF9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60"/>
  </p:normalViewPr>
  <p:slideViewPr>
    <p:cSldViewPr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0C7648-40DB-49C5-AD1D-16752C3218EF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C7988-C8A5-49C2-8C43-EBA349246E5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694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C7988-C8A5-49C2-8C43-EBA349246E5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561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C7988-C8A5-49C2-8C43-EBA349246E5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075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AF7B-F73A-45C3-89E1-586DA5291E98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608E-5F08-4BBF-820C-82AB2B10B3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026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AF7B-F73A-45C3-89E1-586DA5291E98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608E-5F08-4BBF-820C-82AB2B10B3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611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AF7B-F73A-45C3-89E1-586DA5291E98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608E-5F08-4BBF-820C-82AB2B10B3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928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BEA05-A60A-6EE9-3C75-CA7EFF727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062F07C-37C9-80AA-7BC6-A85762219F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54734-548F-1B18-735E-3FF8DCB3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98EA885-5497-4BDB-AB3F-26819753030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02/06/2025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0488A6-C3AC-6BF8-84C6-71D591101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FF601A-2055-520D-774D-C5F32E415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4A23B5A-AB65-45A8-9559-837DBEE1B1F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125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AE54EB-9E56-9518-1B0E-251ADB446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60EB65-6515-22F5-20EE-85C6C02D6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D53C43-2203-6A2A-74DD-DAD7AC53A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98EA885-5497-4BDB-AB3F-26819753030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02/06/2025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BC26F8-D40C-612D-62FA-807843180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1CEDE8-607D-35B9-88D4-307EDAAB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4A23B5A-AB65-45A8-9559-837DBEE1B1F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71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7B24BC-397F-64EB-F77E-5524081A6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3BC16E-9719-ACC5-5EF8-64DD90DF1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01C054-ECDD-63D2-7446-BAB105072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98EA885-5497-4BDB-AB3F-26819753030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02/06/2025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8A670B-1F78-7B4C-19A2-03B44E31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1AD7DC-44AD-61C1-06CD-9AECAAFEF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4A23B5A-AB65-45A8-9559-837DBEE1B1F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89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D7DEBD-3EDC-00D0-6184-5C8B046C3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D5DB15-3926-815E-6184-09A49093B5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C4A4E93-6919-C679-ADE6-B0EFC66D2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F9FDD15-BDCA-0D72-4040-7A28AC66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98EA885-5497-4BDB-AB3F-26819753030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02/06/2025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9BAC43-238E-26B9-CE19-9DBAA9A1D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99D063-F097-167C-A2C9-8D04B91F5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4A23B5A-AB65-45A8-9559-837DBEE1B1F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42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205192-993E-B064-3BC0-15DF8BDF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65E60A-9C5D-950B-56F8-054B0B734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6C52633-8F10-89A6-FC76-7D375C1F4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2CC7447-AC44-4BCC-9D6A-F013E36DBD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98A50F9-4290-8446-8701-7BBD57ACB4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FBBE077-67DF-ED2B-D1D4-12E00FE0F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98EA885-5497-4BDB-AB3F-26819753030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02/06/2025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2206363-6ACF-0EBA-5393-13F181993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C5C70EC-A8BA-1C8F-FD32-18A7AC6B0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4A23B5A-AB65-45A8-9559-837DBEE1B1F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00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DF6C14-B6B5-9028-23E0-E8231D4BA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E49C373-D2DB-48E8-7A7C-FDA022F3B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98EA885-5497-4BDB-AB3F-26819753030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02/06/2025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7F9FB4-3174-8DB6-B5A0-A753DC8D3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48110C4-063B-EE65-9710-CD621DB9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4A23B5A-AB65-45A8-9559-837DBEE1B1F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61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A8D310F-9A07-3DE0-1EDD-0F0EB8059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98EA885-5497-4BDB-AB3F-26819753030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02/06/2025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37194C1-14E9-D14E-F718-DC45D71B3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D4CA316-3D7A-5CFC-F471-0101329B1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4A23B5A-AB65-45A8-9559-837DBEE1B1F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680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16387-125D-3EEA-BDF4-1B4F41C17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50778C-212F-ABF3-45B8-861C5986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7C5D23B-636F-A97C-22A7-139026802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65385C-9174-A418-875B-5B5E95C2D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98EA885-5497-4BDB-AB3F-26819753030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02/06/2025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6E547E-AF02-6251-3267-EF19C8B6F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B128CE-D0C0-8F6A-13EF-CED1BCBFD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4A23B5A-AB65-45A8-9559-837DBEE1B1F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19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AF7B-F73A-45C3-89E1-586DA5291E98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608E-5F08-4BBF-820C-82AB2B10B3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127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D33296-1D98-EF3A-F14E-699DB3698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01EF77A-069C-1E10-2C81-1AE155C58F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89D628-7A8D-5830-1963-03F2E3DE9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90CFF0-7F17-A24B-CC17-4FD1007CB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98EA885-5497-4BDB-AB3F-26819753030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02/06/2025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38E47AA-D150-182F-A288-815B245C4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255455A-4222-881B-A720-BBE5FEFCF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4A23B5A-AB65-45A8-9559-837DBEE1B1F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57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FD769C-508B-E6EC-70B1-86F0B7C7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92768A0-2B1E-2781-4417-CB00CC0A0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253298-4BED-E691-41CD-8C7FD98C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98EA885-5497-4BDB-AB3F-26819753030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02/06/2025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015E78-59EF-F743-ABA0-99313FBD9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E29C8D-4E6D-72CA-9D7F-C368D1996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4A23B5A-AB65-45A8-9559-837DBEE1B1F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786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2549185-3294-992B-7C86-E52D2C7374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48E2824-DDA4-04FE-0E11-5A51FC8FC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1DB9FA-5A55-1308-2EE8-1D8E799CC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98EA885-5497-4BDB-AB3F-26819753030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02/06/2025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4F12C7-B0D3-CD91-4CDE-89FFDFC0B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D6598C-36B2-AD3F-CE4D-EA54B79AD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4A23B5A-AB65-45A8-9559-837DBEE1B1F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64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AF7B-F73A-45C3-89E1-586DA5291E98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608E-5F08-4BBF-820C-82AB2B10B3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67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AF7B-F73A-45C3-89E1-586DA5291E98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608E-5F08-4BBF-820C-82AB2B10B3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338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AF7B-F73A-45C3-89E1-586DA5291E98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608E-5F08-4BBF-820C-82AB2B10B3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96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AF7B-F73A-45C3-89E1-586DA5291E98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608E-5F08-4BBF-820C-82AB2B10B3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735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AF7B-F73A-45C3-89E1-586DA5291E98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608E-5F08-4BBF-820C-82AB2B10B3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624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AF7B-F73A-45C3-89E1-586DA5291E98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608E-5F08-4BBF-820C-82AB2B10B3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55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AF7B-F73A-45C3-89E1-586DA5291E98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608E-5F08-4BBF-820C-82AB2B10B3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481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1AF7B-F73A-45C3-89E1-586DA5291E98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E608E-5F08-4BBF-820C-82AB2B10B3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46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297172-3F3E-A7B0-6CAB-1446B2328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CF7A2C-B956-028A-524B-CDC5BDA4F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8D8A6D-0A92-C97B-9CB2-34AFF4F1E9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898EA885-5497-4BDB-AB3F-26819753030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02/06/2025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8963B7-9FDB-472E-7EAA-DAF1576C0C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1FB23A-4183-83D2-1763-EC0C62588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44A23B5A-AB65-45A8-9559-837DBEE1B1F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01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3.wdp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bin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26.jpeg"/><Relationship Id="rId17" Type="http://schemas.openxmlformats.org/officeDocument/2006/relationships/image" Target="../media/image38.svg"/><Relationship Id="rId2" Type="http://schemas.openxmlformats.org/officeDocument/2006/relationships/image" Target="../media/image10.jp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34.jpeg"/><Relationship Id="rId5" Type="http://schemas.openxmlformats.org/officeDocument/2006/relationships/image" Target="../media/image31.png"/><Relationship Id="rId15" Type="http://schemas.openxmlformats.org/officeDocument/2006/relationships/image" Target="../media/image36.sv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3.pn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2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17" Type="http://schemas.openxmlformats.org/officeDocument/2006/relationships/image" Target="../media/image56.jpeg"/><Relationship Id="rId2" Type="http://schemas.openxmlformats.org/officeDocument/2006/relationships/image" Target="../media/image10.jpg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5" Type="http://schemas.openxmlformats.org/officeDocument/2006/relationships/image" Target="../media/image54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image" Target="../media/image58.jpg"/><Relationship Id="rId7" Type="http://schemas.openxmlformats.org/officeDocument/2006/relationships/image" Target="../media/image62.png"/><Relationship Id="rId12" Type="http://schemas.openxmlformats.org/officeDocument/2006/relationships/image" Target="../media/image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g"/><Relationship Id="rId9" Type="http://schemas.openxmlformats.org/officeDocument/2006/relationships/image" Target="../media/image64.jf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13" Type="http://schemas.openxmlformats.org/officeDocument/2006/relationships/image" Target="../media/image78.jpg"/><Relationship Id="rId18" Type="http://schemas.openxmlformats.org/officeDocument/2006/relationships/image" Target="../media/image82.jpeg"/><Relationship Id="rId3" Type="http://schemas.openxmlformats.org/officeDocument/2006/relationships/image" Target="../media/image68.jpeg"/><Relationship Id="rId21" Type="http://schemas.openxmlformats.org/officeDocument/2006/relationships/image" Target="../media/image85.jfif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1.jpg"/><Relationship Id="rId2" Type="http://schemas.openxmlformats.org/officeDocument/2006/relationships/image" Target="../media/image57.jpg"/><Relationship Id="rId16" Type="http://schemas.openxmlformats.org/officeDocument/2006/relationships/image" Target="../media/image2.png"/><Relationship Id="rId20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5" Type="http://schemas.openxmlformats.org/officeDocument/2006/relationships/image" Target="../media/image80.jpeg"/><Relationship Id="rId10" Type="http://schemas.openxmlformats.org/officeDocument/2006/relationships/image" Target="../media/image75.jpg"/><Relationship Id="rId19" Type="http://schemas.openxmlformats.org/officeDocument/2006/relationships/image" Target="../media/image83.jpeg"/><Relationship Id="rId4" Type="http://schemas.openxmlformats.org/officeDocument/2006/relationships/image" Target="../media/image69.png"/><Relationship Id="rId9" Type="http://schemas.openxmlformats.org/officeDocument/2006/relationships/image" Target="../media/image74.jpg"/><Relationship Id="rId14" Type="http://schemas.openxmlformats.org/officeDocument/2006/relationships/image" Target="../media/image79.png"/><Relationship Id="rId22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12" Type="http://schemas.openxmlformats.org/officeDocument/2006/relationships/image" Target="../media/image9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11" Type="http://schemas.openxmlformats.org/officeDocument/2006/relationships/image" Target="../media/image94.jpg"/><Relationship Id="rId5" Type="http://schemas.openxmlformats.org/officeDocument/2006/relationships/image" Target="../media/image88.png"/><Relationship Id="rId10" Type="http://schemas.openxmlformats.org/officeDocument/2006/relationships/image" Target="../media/image93.jpeg"/><Relationship Id="rId4" Type="http://schemas.openxmlformats.org/officeDocument/2006/relationships/image" Target="../media/image2.png"/><Relationship Id="rId9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2.png"/><Relationship Id="rId10" Type="http://schemas.openxmlformats.org/officeDocument/2006/relationships/image" Target="../media/image100.png"/><Relationship Id="rId4" Type="http://schemas.openxmlformats.org/officeDocument/2006/relationships/image" Target="../media/image57.jpg"/><Relationship Id="rId9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0.jpg"/><Relationship Id="rId18" Type="http://schemas.openxmlformats.org/officeDocument/2006/relationships/image" Target="../media/image78.jpg"/><Relationship Id="rId26" Type="http://schemas.openxmlformats.org/officeDocument/2006/relationships/image" Target="../media/image120.jpeg"/><Relationship Id="rId21" Type="http://schemas.openxmlformats.org/officeDocument/2006/relationships/image" Target="../media/image66.jpeg"/><Relationship Id="rId34" Type="http://schemas.openxmlformats.org/officeDocument/2006/relationships/image" Target="../media/image128.png"/><Relationship Id="rId7" Type="http://schemas.openxmlformats.org/officeDocument/2006/relationships/image" Target="../media/image61.png"/><Relationship Id="rId12" Type="http://schemas.openxmlformats.org/officeDocument/2006/relationships/image" Target="../media/image109.png"/><Relationship Id="rId17" Type="http://schemas.openxmlformats.org/officeDocument/2006/relationships/image" Target="../media/image114.jpeg"/><Relationship Id="rId25" Type="http://schemas.openxmlformats.org/officeDocument/2006/relationships/image" Target="../media/image119.jpeg"/><Relationship Id="rId33" Type="http://schemas.openxmlformats.org/officeDocument/2006/relationships/image" Target="../media/image127.png"/><Relationship Id="rId38" Type="http://schemas.openxmlformats.org/officeDocument/2006/relationships/image" Target="../media/image2.png"/><Relationship Id="rId2" Type="http://schemas.openxmlformats.org/officeDocument/2006/relationships/image" Target="../media/image10.jpg"/><Relationship Id="rId16" Type="http://schemas.openxmlformats.org/officeDocument/2006/relationships/image" Target="../media/image113.png"/><Relationship Id="rId20" Type="http://schemas.openxmlformats.org/officeDocument/2006/relationships/image" Target="../media/image116.jpg"/><Relationship Id="rId29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8.jpg"/><Relationship Id="rId24" Type="http://schemas.openxmlformats.org/officeDocument/2006/relationships/image" Target="../media/image118.jpeg"/><Relationship Id="rId32" Type="http://schemas.openxmlformats.org/officeDocument/2006/relationships/image" Target="../media/image126.png"/><Relationship Id="rId37" Type="http://schemas.openxmlformats.org/officeDocument/2006/relationships/image" Target="../media/image131.png"/><Relationship Id="rId5" Type="http://schemas.openxmlformats.org/officeDocument/2006/relationships/image" Target="../media/image79.png"/><Relationship Id="rId15" Type="http://schemas.openxmlformats.org/officeDocument/2006/relationships/image" Target="../media/image112.jpeg"/><Relationship Id="rId23" Type="http://schemas.openxmlformats.org/officeDocument/2006/relationships/image" Target="../media/image69.png"/><Relationship Id="rId28" Type="http://schemas.openxmlformats.org/officeDocument/2006/relationships/image" Target="../media/image122.jpeg"/><Relationship Id="rId36" Type="http://schemas.openxmlformats.org/officeDocument/2006/relationships/image" Target="../media/image130.jpeg"/><Relationship Id="rId10" Type="http://schemas.openxmlformats.org/officeDocument/2006/relationships/image" Target="../media/image107.png"/><Relationship Id="rId19" Type="http://schemas.openxmlformats.org/officeDocument/2006/relationships/image" Target="../media/image115.jpeg"/><Relationship Id="rId31" Type="http://schemas.openxmlformats.org/officeDocument/2006/relationships/image" Target="../media/image125.png"/><Relationship Id="rId4" Type="http://schemas.openxmlformats.org/officeDocument/2006/relationships/image" Target="../media/image103.tif"/><Relationship Id="rId9" Type="http://schemas.openxmlformats.org/officeDocument/2006/relationships/image" Target="../media/image106.tif"/><Relationship Id="rId14" Type="http://schemas.openxmlformats.org/officeDocument/2006/relationships/image" Target="../media/image111.png"/><Relationship Id="rId22" Type="http://schemas.openxmlformats.org/officeDocument/2006/relationships/image" Target="../media/image117.png"/><Relationship Id="rId27" Type="http://schemas.openxmlformats.org/officeDocument/2006/relationships/image" Target="../media/image121.jpg"/><Relationship Id="rId30" Type="http://schemas.openxmlformats.org/officeDocument/2006/relationships/image" Target="../media/image124.png"/><Relationship Id="rId35" Type="http://schemas.openxmlformats.org/officeDocument/2006/relationships/image" Target="../media/image129.png"/><Relationship Id="rId8" Type="http://schemas.openxmlformats.org/officeDocument/2006/relationships/image" Target="../media/image105.jpeg"/><Relationship Id="rId3" Type="http://schemas.openxmlformats.org/officeDocument/2006/relationships/image" Target="../media/image10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2.wdp"/><Relationship Id="rId7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each-2179183_1920.jpg" descr="beach-2179183_1920.jpg"/>
          <p:cNvPicPr>
            <a:picLocks noChangeAspect="1"/>
          </p:cNvPicPr>
          <p:nvPr/>
        </p:nvPicPr>
        <p:blipFill>
          <a:blip r:embed="rId2">
            <a:alphaModFix amt="73491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6000" contras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7003"/>
            <a:ext cx="12288689" cy="6912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LOGO.jpg" descr="LOGO.jpg">
            <a:extLst>
              <a:ext uri="{FF2B5EF4-FFF2-40B4-BE49-F238E27FC236}">
                <a16:creationId xmlns:a16="http://schemas.microsoft.com/office/drawing/2014/main" id="{F7415494-A479-4259-AA6B-ACAF70DC1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960" y="3103652"/>
            <a:ext cx="144016" cy="604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2075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2">
            <a:extLst>
              <a:ext uri="{FF2B5EF4-FFF2-40B4-BE49-F238E27FC236}">
                <a16:creationId xmlns:a16="http://schemas.microsoft.com/office/drawing/2014/main" id="{75DC41E9-36AE-42FB-937F-86C36238AA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503"/>
          <a:stretch/>
        </p:blipFill>
        <p:spPr>
          <a:xfrm>
            <a:off x="24850" y="-99392"/>
            <a:ext cx="11663718" cy="7039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3D70B7-9B66-4098-9E20-E42077E59EF5}"/>
              </a:ext>
            </a:extLst>
          </p:cNvPr>
          <p:cNvGrpSpPr/>
          <p:nvPr/>
        </p:nvGrpSpPr>
        <p:grpSpPr>
          <a:xfrm>
            <a:off x="11712624" y="13693"/>
            <a:ext cx="479376" cy="6858000"/>
            <a:chOff x="11712624" y="13693"/>
            <a:chExt cx="479376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981CE61-C424-4BC9-964D-6938A0836DE8}"/>
                </a:ext>
              </a:extLst>
            </p:cNvPr>
            <p:cNvSpPr/>
            <p:nvPr/>
          </p:nvSpPr>
          <p:spPr>
            <a:xfrm>
              <a:off x="11712624" y="13693"/>
              <a:ext cx="47937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LOGO.jpg" descr="LOGO.jpg">
              <a:extLst>
                <a:ext uri="{FF2B5EF4-FFF2-40B4-BE49-F238E27FC236}">
                  <a16:creationId xmlns:a16="http://schemas.microsoft.com/office/drawing/2014/main" id="{57D2235E-23E7-4AB0-920B-E32C297FE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1520010" y="6178722"/>
              <a:ext cx="912556" cy="383311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4E41ECE-5826-4FE5-A564-D14693C25E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67674" y="-12628784"/>
            <a:ext cx="111519348" cy="5575968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C99356-9972-42DD-843A-FB135E6B0E5B}"/>
              </a:ext>
            </a:extLst>
          </p:cNvPr>
          <p:cNvSpPr/>
          <p:nvPr/>
        </p:nvSpPr>
        <p:spPr>
          <a:xfrm>
            <a:off x="4439816" y="4424772"/>
            <a:ext cx="1008112" cy="1008112"/>
          </a:xfrm>
          <a:prstGeom prst="ellipse">
            <a:avLst/>
          </a:prstGeom>
          <a:noFill/>
          <a:ln w="1174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7F6DAD2-B32B-4ACB-A8B2-6B29A2A7C079}"/>
              </a:ext>
            </a:extLst>
          </p:cNvPr>
          <p:cNvSpPr/>
          <p:nvPr/>
        </p:nvSpPr>
        <p:spPr>
          <a:xfrm>
            <a:off x="4585810" y="4570766"/>
            <a:ext cx="716124" cy="716124"/>
          </a:xfrm>
          <a:prstGeom prst="ellipse">
            <a:avLst/>
          </a:prstGeom>
          <a:noFill/>
          <a:ln w="1174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326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2">
            <a:extLst>
              <a:ext uri="{FF2B5EF4-FFF2-40B4-BE49-F238E27FC236}">
                <a16:creationId xmlns:a16="http://schemas.microsoft.com/office/drawing/2014/main" id="{75DC41E9-36AE-42FB-937F-86C36238AA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503"/>
          <a:stretch/>
        </p:blipFill>
        <p:spPr>
          <a:xfrm>
            <a:off x="24850" y="-99392"/>
            <a:ext cx="11663718" cy="7039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ángulo 6"/>
          <p:cNvSpPr/>
          <p:nvPr/>
        </p:nvSpPr>
        <p:spPr>
          <a:xfrm>
            <a:off x="1319398" y="3095382"/>
            <a:ext cx="2256320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1050" b="1" dirty="0"/>
              <a:t>PLAYA DE LOS LANCES, TARIFA 2024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319398" y="6210890"/>
            <a:ext cx="2952327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050" b="1" dirty="0"/>
              <a:t>LA MURALLA (EL PUERTO DE SANTA MARÍA,2023)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66"/>
          <a:stretch/>
        </p:blipFill>
        <p:spPr>
          <a:xfrm>
            <a:off x="5878555" y="620688"/>
            <a:ext cx="4620196" cy="2350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5"/>
          <a:stretch/>
        </p:blipFill>
        <p:spPr>
          <a:xfrm>
            <a:off x="1343472" y="620688"/>
            <a:ext cx="4158847" cy="2356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1" y="3573016"/>
            <a:ext cx="4182644" cy="2567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950" y="3573016"/>
            <a:ext cx="4613800" cy="2602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3D70B7-9B66-4098-9E20-E42077E59EF5}"/>
              </a:ext>
            </a:extLst>
          </p:cNvPr>
          <p:cNvGrpSpPr/>
          <p:nvPr/>
        </p:nvGrpSpPr>
        <p:grpSpPr>
          <a:xfrm>
            <a:off x="11712624" y="13693"/>
            <a:ext cx="479376" cy="6858000"/>
            <a:chOff x="11712624" y="13693"/>
            <a:chExt cx="479376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981CE61-C424-4BC9-964D-6938A0836DE8}"/>
                </a:ext>
              </a:extLst>
            </p:cNvPr>
            <p:cNvSpPr/>
            <p:nvPr/>
          </p:nvSpPr>
          <p:spPr>
            <a:xfrm>
              <a:off x="11712624" y="13693"/>
              <a:ext cx="47937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LOGO.jpg" descr="LOGO.jpg">
              <a:extLst>
                <a:ext uri="{FF2B5EF4-FFF2-40B4-BE49-F238E27FC236}">
                  <a16:creationId xmlns:a16="http://schemas.microsoft.com/office/drawing/2014/main" id="{57D2235E-23E7-4AB0-920B-E32C297FE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200000">
              <a:off x="11520010" y="6178722"/>
              <a:ext cx="912556" cy="383311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281174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12">
            <a:extLst>
              <a:ext uri="{FF2B5EF4-FFF2-40B4-BE49-F238E27FC236}">
                <a16:creationId xmlns:a16="http://schemas.microsoft.com/office/drawing/2014/main" id="{135C4A38-0BDC-4CA8-9FB7-9629394901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503"/>
          <a:stretch/>
        </p:blipFill>
        <p:spPr>
          <a:xfrm>
            <a:off x="24850" y="-99392"/>
            <a:ext cx="11663718" cy="7039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9539AD4-11E6-4ACE-84B9-F1031778F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785476"/>
            <a:ext cx="3966587" cy="2973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7ECCEC0-6E67-466C-B2E3-C10BFAB869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349" y="2785477"/>
            <a:ext cx="2069661" cy="2973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985E19D-27AF-4269-8F27-E13A43F283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15" y="2785476"/>
            <a:ext cx="3965257" cy="2973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31E9630-5B74-4753-BCA9-B748B76A60A1}"/>
              </a:ext>
            </a:extLst>
          </p:cNvPr>
          <p:cNvSpPr txBox="1"/>
          <p:nvPr/>
        </p:nvSpPr>
        <p:spPr>
          <a:xfrm>
            <a:off x="8922883" y="1916832"/>
            <a:ext cx="206966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 Narrow" panose="020B0606020202030204" pitchFamily="34" charset="0"/>
              </a:rPr>
              <a:t>Environmental</a:t>
            </a:r>
          </a:p>
          <a:p>
            <a:pPr algn="ctr"/>
            <a:r>
              <a:rPr lang="en-GB" b="1" dirty="0">
                <a:latin typeface="Arial Narrow" panose="020B0606020202030204" pitchFamily="34" charset="0"/>
              </a:rPr>
              <a:t>Impact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CE93B08-27E5-4E4D-8EA9-E5FB27D41B9C}"/>
              </a:ext>
            </a:extLst>
          </p:cNvPr>
          <p:cNvSpPr txBox="1"/>
          <p:nvPr/>
        </p:nvSpPr>
        <p:spPr>
          <a:xfrm>
            <a:off x="4965182" y="2047443"/>
            <a:ext cx="289750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 Narrow" panose="020B0606020202030204" pitchFamily="34" charset="0"/>
              </a:rPr>
              <a:t>Issues for the fishing industry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6668A87-B36E-4182-9DDB-FD6EF547152C}"/>
              </a:ext>
            </a:extLst>
          </p:cNvPr>
          <p:cNvSpPr txBox="1"/>
          <p:nvPr/>
        </p:nvSpPr>
        <p:spPr>
          <a:xfrm>
            <a:off x="824978" y="2055331"/>
            <a:ext cx="298735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 Narrow" panose="020B0606020202030204" pitchFamily="34" charset="0"/>
              </a:rPr>
              <a:t>Impact on the tourism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390128" y="605880"/>
            <a:ext cx="341174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ECONOMIC IMPACT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75C29F-FD9B-44A0-B5BD-AF632EBACA46}"/>
              </a:ext>
            </a:extLst>
          </p:cNvPr>
          <p:cNvSpPr/>
          <p:nvPr/>
        </p:nvSpPr>
        <p:spPr>
          <a:xfrm>
            <a:off x="119336" y="1772816"/>
            <a:ext cx="11247686" cy="439248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6DD909-8172-4106-90BA-A693CE2FECEF}"/>
              </a:ext>
            </a:extLst>
          </p:cNvPr>
          <p:cNvGrpSpPr/>
          <p:nvPr/>
        </p:nvGrpSpPr>
        <p:grpSpPr>
          <a:xfrm>
            <a:off x="11712624" y="13693"/>
            <a:ext cx="479376" cy="6858000"/>
            <a:chOff x="11712624" y="13693"/>
            <a:chExt cx="479376" cy="6858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C3ECCB4-6057-4FB5-B7FB-BE12C5C575C8}"/>
                </a:ext>
              </a:extLst>
            </p:cNvPr>
            <p:cNvSpPr/>
            <p:nvPr/>
          </p:nvSpPr>
          <p:spPr>
            <a:xfrm>
              <a:off x="11712624" y="13693"/>
              <a:ext cx="47937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LOGO.jpg" descr="LOGO.jpg">
              <a:extLst>
                <a:ext uri="{FF2B5EF4-FFF2-40B4-BE49-F238E27FC236}">
                  <a16:creationId xmlns:a16="http://schemas.microsoft.com/office/drawing/2014/main" id="{4FEAE3EE-6409-4B6A-9AE4-0FD573E93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11520010" y="6178722"/>
              <a:ext cx="912556" cy="383311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216661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1000" t="1000" r="4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66"/>
          <a:stretch/>
        </p:blipFill>
        <p:spPr>
          <a:xfrm>
            <a:off x="2981068" y="1673250"/>
            <a:ext cx="4241251" cy="1711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DFC9DBD-C444-42CD-981F-4B142E5E2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664682"/>
            <a:ext cx="1512168" cy="1711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uadroTexto 15"/>
          <p:cNvSpPr txBox="1"/>
          <p:nvPr/>
        </p:nvSpPr>
        <p:spPr>
          <a:xfrm>
            <a:off x="3575720" y="195227"/>
            <a:ext cx="478211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000" b="1" spc="600" dirty="0">
                <a:solidFill>
                  <a:schemeClr val="tx2"/>
                </a:solidFill>
              </a:rPr>
              <a:t>OUR SOLUTION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45662" y="3586442"/>
            <a:ext cx="547260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Bahnschrift SemiBold" panose="020B0502040204020203" pitchFamily="34" charset="0"/>
              </a:rPr>
              <a:t>TRANSFORMATION INTO BIODEGRADABLE AND COMPOSTABLE SEAWEED PACKAGING</a:t>
            </a:r>
            <a:endParaRPr lang="es-ES" sz="1600" b="1" dirty="0">
              <a:latin typeface="Bahnschrift SemiBold" panose="020B0502040204020203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934330" y="1112293"/>
            <a:ext cx="806489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Bahnschrift SemiBold" panose="020B0502040204020203" pitchFamily="34" charset="0"/>
              </a:rPr>
              <a:t>USE OF THE SEAWEED WASHED ASHORE (REVALORISATION)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233261" y="3601589"/>
            <a:ext cx="530431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Bahnschrift SemiBold" panose="020B0502040204020203" pitchFamily="34" charset="0"/>
              </a:rPr>
              <a:t>WE FOCUS ON THE FRUIT AND VEGETABLE AREA, WITHOUT RULING OUT OTHER SECTORS.</a:t>
            </a:r>
            <a:endParaRPr lang="es-ES" sz="1600" b="1" dirty="0">
              <a:latin typeface="Bahnschrift SemiBold" panose="020B0502040204020203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3" t="35437"/>
          <a:stretch/>
        </p:blipFill>
        <p:spPr>
          <a:xfrm>
            <a:off x="7536160" y="1665349"/>
            <a:ext cx="3187751" cy="1710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21" b="38774"/>
          <a:stretch/>
        </p:blipFill>
        <p:spPr>
          <a:xfrm>
            <a:off x="5583177" y="4508058"/>
            <a:ext cx="6093443" cy="2204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t="8945" r="5184" b="10387"/>
          <a:stretch/>
        </p:blipFill>
        <p:spPr>
          <a:xfrm>
            <a:off x="911426" y="4392802"/>
            <a:ext cx="3642817" cy="2213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92135A0-5FFC-471C-9886-F56C3CF8B7F3}"/>
              </a:ext>
            </a:extLst>
          </p:cNvPr>
          <p:cNvGrpSpPr/>
          <p:nvPr/>
        </p:nvGrpSpPr>
        <p:grpSpPr>
          <a:xfrm>
            <a:off x="11712624" y="13693"/>
            <a:ext cx="479376" cy="6858000"/>
            <a:chOff x="11712624" y="13693"/>
            <a:chExt cx="47937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D7E027C-7682-4512-8942-C3AE7F4B8E5B}"/>
                </a:ext>
              </a:extLst>
            </p:cNvPr>
            <p:cNvSpPr/>
            <p:nvPr/>
          </p:nvSpPr>
          <p:spPr>
            <a:xfrm>
              <a:off x="11712624" y="13693"/>
              <a:ext cx="47937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LOGO.jpg" descr="LOGO.jpg">
              <a:extLst>
                <a:ext uri="{FF2B5EF4-FFF2-40B4-BE49-F238E27FC236}">
                  <a16:creationId xmlns:a16="http://schemas.microsoft.com/office/drawing/2014/main" id="{0227B928-0C24-4DDC-B692-FA9CDC103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200000">
              <a:off x="11520010" y="6178722"/>
              <a:ext cx="912556" cy="383311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93638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1000" t="1000" r="4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.jpg" descr="LOGO.jpg">
            <a:extLst>
              <a:ext uri="{FF2B5EF4-FFF2-40B4-BE49-F238E27FC236}">
                <a16:creationId xmlns:a16="http://schemas.microsoft.com/office/drawing/2014/main" id="{65DA8E2A-F497-4331-A790-9020F43C3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175" y="258783"/>
            <a:ext cx="2312149" cy="82806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ángulo 4"/>
          <p:cNvSpPr/>
          <p:nvPr/>
        </p:nvSpPr>
        <p:spPr>
          <a:xfrm>
            <a:off x="6456041" y="779553"/>
            <a:ext cx="1268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/>
              <a:t>S.Coop.And</a:t>
            </a:r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ADC2203-9DDA-4C54-A7E8-7A70F33621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10" y="1904434"/>
            <a:ext cx="2563171" cy="2563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CFB7FF8-2742-4F92-A125-5714E00BA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916832"/>
            <a:ext cx="4270099" cy="2563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305DC64-F053-4168-806A-68DE7088DFE1}"/>
              </a:ext>
            </a:extLst>
          </p:cNvPr>
          <p:cNvSpPr txBox="1"/>
          <p:nvPr/>
        </p:nvSpPr>
        <p:spPr>
          <a:xfrm>
            <a:off x="1374949" y="4704198"/>
            <a:ext cx="172819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/>
              <a:t>RE-USE</a:t>
            </a:r>
          </a:p>
          <a:p>
            <a:pPr algn="ctr"/>
            <a:r>
              <a:rPr lang="es-ES" b="1" dirty="0"/>
              <a:t>RECYCLING</a:t>
            </a:r>
          </a:p>
          <a:p>
            <a:pPr algn="ctr"/>
            <a:r>
              <a:rPr lang="es-ES" b="1" dirty="0"/>
              <a:t>WASTE 0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E73F008-CF1B-428D-A21E-21C50DEAA03F}"/>
              </a:ext>
            </a:extLst>
          </p:cNvPr>
          <p:cNvSpPr txBox="1"/>
          <p:nvPr/>
        </p:nvSpPr>
        <p:spPr>
          <a:xfrm>
            <a:off x="4419735" y="1194174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u="sng" dirty="0">
                <a:latin typeface="Bahnschrift SemiBold" panose="020B0502040204020203" pitchFamily="34" charset="0"/>
              </a:rPr>
              <a:t>MAIN OBJECTIVES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77FDCB-9E47-4A77-8940-A1FA734E0179}"/>
              </a:ext>
            </a:extLst>
          </p:cNvPr>
          <p:cNvSpPr txBox="1"/>
          <p:nvPr/>
        </p:nvSpPr>
        <p:spPr>
          <a:xfrm>
            <a:off x="7510969" y="4913784"/>
            <a:ext cx="374441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/>
              <a:t>REDUCTION OF PLASTIC POLLUTION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FB46902-B4C5-435D-BDC3-E0377B9C305F}"/>
              </a:ext>
            </a:extLst>
          </p:cNvPr>
          <p:cNvSpPr txBox="1"/>
          <p:nvPr/>
        </p:nvSpPr>
        <p:spPr>
          <a:xfrm>
            <a:off x="3811495" y="4771610"/>
            <a:ext cx="289365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LOW CARBON FOOTPRINT          (OR NEGATIVE)</a:t>
            </a:r>
            <a:endParaRPr lang="es-ES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36" y="1268760"/>
            <a:ext cx="3645024" cy="36450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A6A9D6E-681F-4AD2-9560-87DA09E8ECC3}"/>
              </a:ext>
            </a:extLst>
          </p:cNvPr>
          <p:cNvGrpSpPr/>
          <p:nvPr/>
        </p:nvGrpSpPr>
        <p:grpSpPr>
          <a:xfrm>
            <a:off x="11712624" y="13693"/>
            <a:ext cx="479376" cy="6858000"/>
            <a:chOff x="11712624" y="13693"/>
            <a:chExt cx="479376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6A7D04A-8B45-48B3-B23A-8392477311D0}"/>
                </a:ext>
              </a:extLst>
            </p:cNvPr>
            <p:cNvSpPr/>
            <p:nvPr/>
          </p:nvSpPr>
          <p:spPr>
            <a:xfrm>
              <a:off x="11712624" y="13693"/>
              <a:ext cx="47937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LOGO.jpg" descr="LOGO.jpg">
              <a:extLst>
                <a:ext uri="{FF2B5EF4-FFF2-40B4-BE49-F238E27FC236}">
                  <a16:creationId xmlns:a16="http://schemas.microsoft.com/office/drawing/2014/main" id="{8A676B85-F684-4E5A-86B2-CD68ECA2F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11520010" y="6178722"/>
              <a:ext cx="912556" cy="383311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82521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1000" t="1000" r="4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DF85577E-996B-48BC-866F-6FEF1E0BBB4B}"/>
              </a:ext>
            </a:extLst>
          </p:cNvPr>
          <p:cNvSpPr/>
          <p:nvPr/>
        </p:nvSpPr>
        <p:spPr>
          <a:xfrm>
            <a:off x="141416" y="1196752"/>
            <a:ext cx="11499200" cy="4968552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uadroTexto 24"/>
          <p:cNvSpPr txBox="1"/>
          <p:nvPr/>
        </p:nvSpPr>
        <p:spPr>
          <a:xfrm>
            <a:off x="2074592" y="284288"/>
            <a:ext cx="763284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b="1" spc="600" dirty="0">
                <a:solidFill>
                  <a:schemeClr val="tx2"/>
                </a:solidFill>
              </a:rPr>
              <a:t>Conventional</a:t>
            </a:r>
            <a:r>
              <a:rPr lang="es-ES" sz="4000" b="1" spc="600" dirty="0">
                <a:solidFill>
                  <a:schemeClr val="tx2"/>
                </a:solidFill>
              </a:rPr>
              <a:t> vs Futuralga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9AAE2C-0C3A-4D16-818B-D3EC2469BD3F}"/>
              </a:ext>
            </a:extLst>
          </p:cNvPr>
          <p:cNvGrpSpPr/>
          <p:nvPr/>
        </p:nvGrpSpPr>
        <p:grpSpPr>
          <a:xfrm>
            <a:off x="2826217" y="1478365"/>
            <a:ext cx="5287810" cy="4439799"/>
            <a:chOff x="6469131" y="862149"/>
            <a:chExt cx="5287810" cy="4439799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410E7F4E-5857-46E0-AD9B-C2A833DC2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42" b="8947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4012" y="3824551"/>
              <a:ext cx="1477397" cy="1477397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AB5437CC-0900-407D-B1D0-55DD54163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74" b="8945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3154" y="3646512"/>
              <a:ext cx="1575940" cy="1575940"/>
            </a:xfrm>
            <a:prstGeom prst="rect">
              <a:avLst/>
            </a:prstGeom>
          </p:spPr>
        </p:pic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2326C184-AC25-4063-950E-1A6BC53DC06F}"/>
                </a:ext>
              </a:extLst>
            </p:cNvPr>
            <p:cNvSpPr txBox="1"/>
            <p:nvPr/>
          </p:nvSpPr>
          <p:spPr>
            <a:xfrm flipH="1">
              <a:off x="7002610" y="1588648"/>
              <a:ext cx="4754331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ES" b="1" dirty="0">
                <a:latin typeface="Arial Narrow" panose="020B0606020202030204" pitchFamily="34" charset="0"/>
              </a:endParaRPr>
            </a:p>
            <a:p>
              <a:r>
                <a:rPr lang="es-ES" b="1" dirty="0">
                  <a:latin typeface="Arial Narrow" panose="020B0606020202030204" pitchFamily="34" charset="0"/>
                </a:rPr>
                <a:t>NATURAL</a:t>
              </a:r>
            </a:p>
            <a:p>
              <a:endParaRPr lang="es-ES" b="1" dirty="0">
                <a:latin typeface="Arial Narrow" panose="020B0606020202030204" pitchFamily="34" charset="0"/>
              </a:endParaRPr>
            </a:p>
            <a:p>
              <a:r>
                <a:rPr lang="es-ES" b="1" dirty="0">
                  <a:latin typeface="Arial Narrow" panose="020B0606020202030204" pitchFamily="34" charset="0"/>
                </a:rPr>
                <a:t>DISINTEGRATION AFTER ONE YEAR</a:t>
              </a:r>
            </a:p>
            <a:p>
              <a:endParaRPr lang="es-ES" b="1" dirty="0">
                <a:latin typeface="Arial Narrow" panose="020B0606020202030204" pitchFamily="34" charset="0"/>
              </a:endParaRPr>
            </a:p>
            <a:p>
              <a:r>
                <a:rPr lang="es-ES" b="1" dirty="0">
                  <a:latin typeface="Arial Narrow" panose="020B0606020202030204" pitchFamily="34" charset="0"/>
                </a:rPr>
                <a:t>BIODEGRADABLE</a:t>
              </a:r>
            </a:p>
            <a:p>
              <a:endParaRPr lang="es-ES" b="1" dirty="0">
                <a:latin typeface="Arial Narrow" panose="020B0606020202030204" pitchFamily="34" charset="0"/>
              </a:endParaRP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EED8BD6B-62BD-4365-B107-5E64A0579C65}"/>
                </a:ext>
              </a:extLst>
            </p:cNvPr>
            <p:cNvSpPr txBox="1"/>
            <p:nvPr/>
          </p:nvSpPr>
          <p:spPr>
            <a:xfrm flipH="1">
              <a:off x="6469131" y="862149"/>
              <a:ext cx="50155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dirty="0">
                  <a:latin typeface="Arial Black" panose="020B0A04020102020204" pitchFamily="34" charset="0"/>
                </a:rPr>
                <a:t>CARDBOARD, PAPER, </a:t>
              </a:r>
            </a:p>
            <a:p>
              <a:pPr algn="ctr"/>
              <a:r>
                <a:rPr lang="es-ES" sz="2000" dirty="0">
                  <a:latin typeface="Arial Black" panose="020B0A04020102020204" pitchFamily="34" charset="0"/>
                </a:rPr>
                <a:t>CELLULOSE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49D9051-3677-4C37-AE64-5A6D520FD9C0}"/>
              </a:ext>
            </a:extLst>
          </p:cNvPr>
          <p:cNvGrpSpPr/>
          <p:nvPr/>
        </p:nvGrpSpPr>
        <p:grpSpPr>
          <a:xfrm>
            <a:off x="147076" y="1728222"/>
            <a:ext cx="3891621" cy="4337690"/>
            <a:chOff x="997622" y="956114"/>
            <a:chExt cx="3891621" cy="4337690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A7BA18F6-4818-4932-880D-AF0F9B3F3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6204" r="94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622" y="3534217"/>
              <a:ext cx="1583981" cy="1583981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7BFDBDF-27A0-428B-9772-22A81F7A6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1644" y="3610151"/>
              <a:ext cx="1683653" cy="1683653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78DF0E2E-A94E-42D7-B3DD-C933C949C71B}"/>
                </a:ext>
              </a:extLst>
            </p:cNvPr>
            <p:cNvSpPr txBox="1"/>
            <p:nvPr/>
          </p:nvSpPr>
          <p:spPr>
            <a:xfrm flipH="1">
              <a:off x="1063970" y="1456563"/>
              <a:ext cx="212551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latin typeface="Arial Narrow" panose="020B0606020202030204" pitchFamily="34" charset="0"/>
              </a:endParaRPr>
            </a:p>
            <a:p>
              <a:r>
                <a:rPr lang="en-US" b="1" dirty="0">
                  <a:latin typeface="Arial Narrow" panose="020B0606020202030204" pitchFamily="34" charset="0"/>
                </a:rPr>
                <a:t>NOT ECO-FRIENDLY</a:t>
              </a:r>
            </a:p>
            <a:p>
              <a:endParaRPr lang="en-US" b="1" dirty="0">
                <a:latin typeface="Arial Narrow" panose="020B0606020202030204" pitchFamily="34" charset="0"/>
              </a:endParaRPr>
            </a:p>
            <a:p>
              <a:r>
                <a:rPr lang="en-US" b="1" dirty="0">
                  <a:latin typeface="Arial Narrow" panose="020B0606020202030204" pitchFamily="34" charset="0"/>
                </a:rPr>
                <a:t>TAKES HUNDREDS OF YEARS </a:t>
              </a:r>
            </a:p>
            <a:p>
              <a:r>
                <a:rPr lang="en-US" b="1" dirty="0">
                  <a:latin typeface="Arial Narrow" panose="020B0606020202030204" pitchFamily="34" charset="0"/>
                </a:rPr>
                <a:t>TO DISINTEGRATE</a:t>
              </a:r>
              <a:endParaRPr lang="es-ES" b="1" dirty="0">
                <a:latin typeface="Arial Narrow" panose="020B0606020202030204" pitchFamily="34" charset="0"/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7A93C53D-386F-477E-80C3-17795182442D}"/>
                </a:ext>
              </a:extLst>
            </p:cNvPr>
            <p:cNvSpPr txBox="1"/>
            <p:nvPr/>
          </p:nvSpPr>
          <p:spPr>
            <a:xfrm flipH="1">
              <a:off x="1789612" y="956114"/>
              <a:ext cx="30996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latin typeface="Arial Black" panose="020B0A04020102020204" pitchFamily="34" charset="0"/>
                </a:rPr>
                <a:t>PLASTIC</a:t>
              </a:r>
              <a:endParaRPr lang="es-ES" sz="1600" b="1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4040" r="9536" b="37131"/>
          <a:stretch/>
        </p:blipFill>
        <p:spPr>
          <a:xfrm rot="5400000">
            <a:off x="8256778" y="4141352"/>
            <a:ext cx="1157943" cy="17159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9F0FFD-2A8C-439A-A7A9-CA356EE5B2DC}"/>
              </a:ext>
            </a:extLst>
          </p:cNvPr>
          <p:cNvGrpSpPr/>
          <p:nvPr/>
        </p:nvGrpSpPr>
        <p:grpSpPr>
          <a:xfrm>
            <a:off x="7741210" y="1415043"/>
            <a:ext cx="4326170" cy="3098321"/>
            <a:chOff x="2867401" y="3790820"/>
            <a:chExt cx="6693489" cy="3098321"/>
          </a:xfrm>
        </p:grpSpPr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47EDE56B-5DDE-48A1-A8CB-104359D712A3}"/>
                </a:ext>
              </a:extLst>
            </p:cNvPr>
            <p:cNvSpPr txBox="1"/>
            <p:nvPr/>
          </p:nvSpPr>
          <p:spPr>
            <a:xfrm flipH="1">
              <a:off x="2867401" y="3790820"/>
              <a:ext cx="44988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latin typeface="Arial Black" panose="020B0A04020102020204" pitchFamily="34" charset="0"/>
                </a:rPr>
                <a:t>NEW MATERIALS</a:t>
              </a:r>
            </a:p>
            <a:p>
              <a:pPr algn="ctr"/>
              <a:r>
                <a:rPr lang="es-ES" sz="2000" b="1" dirty="0">
                  <a:latin typeface="Arial Black" panose="020B0A04020102020204" pitchFamily="34" charset="0"/>
                </a:rPr>
                <a:t>(FUTURALGA)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2D792F75-3983-4D4E-BA57-E3908B61C265}"/>
                </a:ext>
              </a:extLst>
            </p:cNvPr>
            <p:cNvSpPr txBox="1"/>
            <p:nvPr/>
          </p:nvSpPr>
          <p:spPr>
            <a:xfrm flipH="1">
              <a:off x="2927648" y="4580817"/>
              <a:ext cx="663324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ES" b="1" dirty="0">
                <a:latin typeface="Arial Narrow" panose="020B0606020202030204" pitchFamily="34" charset="0"/>
              </a:endParaRPr>
            </a:p>
            <a:p>
              <a:r>
                <a:rPr lang="es-ES" b="1" dirty="0">
                  <a:latin typeface="Arial Narrow" panose="020B0606020202030204" pitchFamily="34" charset="0"/>
                </a:rPr>
                <a:t>NATURAL</a:t>
              </a:r>
            </a:p>
            <a:p>
              <a:endParaRPr lang="es-ES" b="1" dirty="0">
                <a:latin typeface="Arial Narrow" panose="020B0606020202030204" pitchFamily="34" charset="0"/>
              </a:endParaRPr>
            </a:p>
            <a:p>
              <a:r>
                <a:rPr lang="es-ES" b="1" dirty="0">
                  <a:latin typeface="Arial Narrow" panose="020B0606020202030204" pitchFamily="34" charset="0"/>
                </a:rPr>
                <a:t>TAKES AFTER FOUR WEEKS </a:t>
              </a:r>
            </a:p>
            <a:p>
              <a:r>
                <a:rPr lang="es-ES" b="1" dirty="0">
                  <a:latin typeface="Arial Narrow" panose="020B0606020202030204" pitchFamily="34" charset="0"/>
                </a:rPr>
                <a:t>TO DISINTEGRATE</a:t>
              </a:r>
            </a:p>
            <a:p>
              <a:endParaRPr lang="es-ES" b="1" dirty="0">
                <a:latin typeface="Arial Narrow" panose="020B0606020202030204" pitchFamily="34" charset="0"/>
              </a:endParaRPr>
            </a:p>
            <a:p>
              <a:r>
                <a:rPr lang="es-ES" b="1" dirty="0">
                  <a:latin typeface="Arial Narrow" panose="020B0606020202030204" pitchFamily="34" charset="0"/>
                </a:rPr>
                <a:t>BIODEGRADABLE &amp; COMPOSTABLE</a:t>
              </a:r>
            </a:p>
            <a:p>
              <a:endParaRPr lang="es-ES" b="1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9" t="12526" r="14141" b="48299"/>
          <a:stretch/>
        </p:blipFill>
        <p:spPr>
          <a:xfrm rot="5400000">
            <a:off x="9942663" y="4547280"/>
            <a:ext cx="1480704" cy="110207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0A8FA34-D75C-4514-A7E9-084624304D99}"/>
              </a:ext>
            </a:extLst>
          </p:cNvPr>
          <p:cNvGrpSpPr/>
          <p:nvPr/>
        </p:nvGrpSpPr>
        <p:grpSpPr>
          <a:xfrm>
            <a:off x="11712624" y="13693"/>
            <a:ext cx="479376" cy="6858000"/>
            <a:chOff x="11712624" y="13693"/>
            <a:chExt cx="479376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F41F2B3-6DFB-4989-A101-C61EBA14391F}"/>
                </a:ext>
              </a:extLst>
            </p:cNvPr>
            <p:cNvSpPr/>
            <p:nvPr/>
          </p:nvSpPr>
          <p:spPr>
            <a:xfrm>
              <a:off x="11712624" y="13693"/>
              <a:ext cx="47937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LOGO.jpg" descr="LOGO.jpg">
              <a:extLst>
                <a:ext uri="{FF2B5EF4-FFF2-40B4-BE49-F238E27FC236}">
                  <a16:creationId xmlns:a16="http://schemas.microsoft.com/office/drawing/2014/main" id="{0399ADA7-3FBA-49C8-A7B0-30D711271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6200000">
              <a:off x="11520010" y="6178722"/>
              <a:ext cx="912556" cy="383311"/>
            </a:xfrm>
            <a:prstGeom prst="rect">
              <a:avLst/>
            </a:prstGeom>
            <a:ln w="12700">
              <a:miter lim="400000"/>
            </a:ln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AC53C51-5DFE-4BDE-B8E2-FB93B4314A0E}"/>
              </a:ext>
            </a:extLst>
          </p:cNvPr>
          <p:cNvCxnSpPr>
            <a:cxnSpLocks/>
          </p:cNvCxnSpPr>
          <p:nvPr/>
        </p:nvCxnSpPr>
        <p:spPr>
          <a:xfrm flipH="1" flipV="1">
            <a:off x="3215681" y="1340769"/>
            <a:ext cx="9576" cy="4401233"/>
          </a:xfrm>
          <a:prstGeom prst="line">
            <a:avLst/>
          </a:prstGeom>
          <a:ln w="28575" cap="flat" cmpd="sng" algn="ctr">
            <a:solidFill>
              <a:schemeClr val="tx2">
                <a:alpha val="76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38818E0-1772-4A5B-B87C-3D100DECE83C}"/>
              </a:ext>
            </a:extLst>
          </p:cNvPr>
          <p:cNvCxnSpPr>
            <a:cxnSpLocks/>
          </p:cNvCxnSpPr>
          <p:nvPr/>
        </p:nvCxnSpPr>
        <p:spPr>
          <a:xfrm flipH="1">
            <a:off x="249985" y="2172926"/>
            <a:ext cx="11223344" cy="0"/>
          </a:xfrm>
          <a:prstGeom prst="line">
            <a:avLst/>
          </a:prstGeom>
          <a:ln w="28575" cap="flat" cmpd="sng" algn="ctr">
            <a:solidFill>
              <a:schemeClr val="tx2">
                <a:alpha val="76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9" name="Graphic 38" descr="Checkmark with solid fill">
            <a:extLst>
              <a:ext uri="{FF2B5EF4-FFF2-40B4-BE49-F238E27FC236}">
                <a16:creationId xmlns:a16="http://schemas.microsoft.com/office/drawing/2014/main" id="{7B3A3497-9FDB-4E29-93C4-E40AB2FB67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230887" y="3321907"/>
            <a:ext cx="625485" cy="625485"/>
          </a:xfrm>
          <a:prstGeom prst="rect">
            <a:avLst/>
          </a:prstGeom>
        </p:spPr>
      </p:pic>
      <p:pic>
        <p:nvPicPr>
          <p:cNvPr id="41" name="Graphic 40" descr="Close with solid fill">
            <a:extLst>
              <a:ext uri="{FF2B5EF4-FFF2-40B4-BE49-F238E27FC236}">
                <a16:creationId xmlns:a16="http://schemas.microsoft.com/office/drawing/2014/main" id="{6A3C5371-BB4C-4FE3-809D-0CD8B13287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51584" y="2408314"/>
            <a:ext cx="550077" cy="550077"/>
          </a:xfrm>
          <a:prstGeom prst="rect">
            <a:avLst/>
          </a:prstGeom>
        </p:spPr>
      </p:pic>
      <p:pic>
        <p:nvPicPr>
          <p:cNvPr id="42" name="Graphic 41" descr="Close with solid fill">
            <a:extLst>
              <a:ext uri="{FF2B5EF4-FFF2-40B4-BE49-F238E27FC236}">
                <a16:creationId xmlns:a16="http://schemas.microsoft.com/office/drawing/2014/main" id="{0EECC657-2A40-4AB2-8442-7D845A6C9F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71593" y="3359612"/>
            <a:ext cx="550077" cy="550077"/>
          </a:xfrm>
          <a:prstGeom prst="rect">
            <a:avLst/>
          </a:prstGeom>
        </p:spPr>
      </p:pic>
      <p:pic>
        <p:nvPicPr>
          <p:cNvPr id="43" name="Graphic 42" descr="Checkmark with solid fill">
            <a:extLst>
              <a:ext uri="{FF2B5EF4-FFF2-40B4-BE49-F238E27FC236}">
                <a16:creationId xmlns:a16="http://schemas.microsoft.com/office/drawing/2014/main" id="{0AD7E7C9-4673-413C-99DB-94036B7F7F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38667" y="2875523"/>
            <a:ext cx="625485" cy="625485"/>
          </a:xfrm>
          <a:prstGeom prst="rect">
            <a:avLst/>
          </a:prstGeom>
        </p:spPr>
      </p:pic>
      <p:pic>
        <p:nvPicPr>
          <p:cNvPr id="44" name="Graphic 43" descr="Checkmark with solid fill">
            <a:extLst>
              <a:ext uri="{FF2B5EF4-FFF2-40B4-BE49-F238E27FC236}">
                <a16:creationId xmlns:a16="http://schemas.microsoft.com/office/drawing/2014/main" id="{51152B38-FC09-42F3-B9D6-D04D848FC3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98953" y="2307388"/>
            <a:ext cx="625485" cy="625485"/>
          </a:xfrm>
          <a:prstGeom prst="rect">
            <a:avLst/>
          </a:prstGeom>
        </p:spPr>
      </p:pic>
      <p:pic>
        <p:nvPicPr>
          <p:cNvPr id="45" name="Graphic 44" descr="Checkmark with solid fill">
            <a:extLst>
              <a:ext uri="{FF2B5EF4-FFF2-40B4-BE49-F238E27FC236}">
                <a16:creationId xmlns:a16="http://schemas.microsoft.com/office/drawing/2014/main" id="{5FEAA6BD-B625-4432-80A4-A632A1CADB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99459" y="2334662"/>
            <a:ext cx="625485" cy="625485"/>
          </a:xfrm>
          <a:prstGeom prst="rect">
            <a:avLst/>
          </a:prstGeom>
        </p:spPr>
      </p:pic>
      <p:pic>
        <p:nvPicPr>
          <p:cNvPr id="46" name="Graphic 45" descr="Checkmark with solid fill">
            <a:extLst>
              <a:ext uri="{FF2B5EF4-FFF2-40B4-BE49-F238E27FC236}">
                <a16:creationId xmlns:a16="http://schemas.microsoft.com/office/drawing/2014/main" id="{163C8649-EA3A-493D-976A-A7F4499E1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660062" y="2843382"/>
            <a:ext cx="625485" cy="625485"/>
          </a:xfrm>
          <a:prstGeom prst="rect">
            <a:avLst/>
          </a:prstGeom>
        </p:spPr>
      </p:pic>
      <p:pic>
        <p:nvPicPr>
          <p:cNvPr id="47" name="Graphic 46" descr="Checkmark with solid fill">
            <a:extLst>
              <a:ext uri="{FF2B5EF4-FFF2-40B4-BE49-F238E27FC236}">
                <a16:creationId xmlns:a16="http://schemas.microsoft.com/office/drawing/2014/main" id="{2E6EF636-96D0-4CC7-82F6-783B52234C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71115" y="2852936"/>
            <a:ext cx="625485" cy="625485"/>
          </a:xfrm>
          <a:prstGeom prst="rect">
            <a:avLst/>
          </a:prstGeom>
        </p:spPr>
      </p:pic>
      <p:pic>
        <p:nvPicPr>
          <p:cNvPr id="48" name="Graphic 47" descr="Checkmark with solid fill">
            <a:extLst>
              <a:ext uri="{FF2B5EF4-FFF2-40B4-BE49-F238E27FC236}">
                <a16:creationId xmlns:a16="http://schemas.microsoft.com/office/drawing/2014/main" id="{EF7887DB-884B-43F0-B2E0-6C7A3DB29A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195697" y="3627338"/>
            <a:ext cx="625485" cy="625485"/>
          </a:xfrm>
          <a:prstGeom prst="rect">
            <a:avLst/>
          </a:prstGeom>
        </p:spPr>
      </p:pic>
      <p:pic>
        <p:nvPicPr>
          <p:cNvPr id="49" name="Graphic 48" descr="Checkmark with solid fill">
            <a:extLst>
              <a:ext uri="{FF2B5EF4-FFF2-40B4-BE49-F238E27FC236}">
                <a16:creationId xmlns:a16="http://schemas.microsoft.com/office/drawing/2014/main" id="{3DE4A870-6E55-4A73-9AD6-70507D4450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24592" y="3645024"/>
            <a:ext cx="625485" cy="625485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173371A-2200-43C8-BC1B-41D0D84B92B6}"/>
              </a:ext>
            </a:extLst>
          </p:cNvPr>
          <p:cNvCxnSpPr>
            <a:cxnSpLocks/>
          </p:cNvCxnSpPr>
          <p:nvPr/>
        </p:nvCxnSpPr>
        <p:spPr>
          <a:xfrm flipH="1" flipV="1">
            <a:off x="7680176" y="1326209"/>
            <a:ext cx="9576" cy="4401233"/>
          </a:xfrm>
          <a:prstGeom prst="line">
            <a:avLst/>
          </a:prstGeom>
          <a:ln w="28575" cap="flat" cmpd="sng" algn="ctr">
            <a:solidFill>
              <a:schemeClr val="tx2">
                <a:alpha val="76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052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1000" t="1000" r="4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8181.JPG" descr="IMG_8181.JPG"/>
          <p:cNvPicPr>
            <a:picLocks noChangeAspect="1"/>
          </p:cNvPicPr>
          <p:nvPr/>
        </p:nvPicPr>
        <p:blipFill>
          <a:blip r:embed="rId3"/>
          <a:srcRect l="7769" t="10078" r="53037" b="51532"/>
          <a:stretch>
            <a:fillRect/>
          </a:stretch>
        </p:blipFill>
        <p:spPr>
          <a:xfrm>
            <a:off x="3319839" y="988591"/>
            <a:ext cx="1450614" cy="1894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G_9226.JPG" descr="IMG_9226.JPG"/>
          <p:cNvPicPr>
            <a:picLocks noChangeAspect="1"/>
          </p:cNvPicPr>
          <p:nvPr/>
        </p:nvPicPr>
        <p:blipFill>
          <a:blip r:embed="rId4"/>
          <a:srcRect t="9717" r="47940" b="35685"/>
          <a:stretch>
            <a:fillRect/>
          </a:stretch>
        </p:blipFill>
        <p:spPr>
          <a:xfrm>
            <a:off x="8847993" y="988591"/>
            <a:ext cx="1330901" cy="1861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G_8171.JPG" descr="IMG_8171.JPG"/>
          <p:cNvPicPr>
            <a:picLocks noChangeAspect="1"/>
          </p:cNvPicPr>
          <p:nvPr/>
        </p:nvPicPr>
        <p:blipFill>
          <a:blip r:embed="rId5"/>
          <a:srcRect l="28286" t="14336" r="32535" b="47306"/>
          <a:stretch>
            <a:fillRect/>
          </a:stretch>
        </p:blipFill>
        <p:spPr>
          <a:xfrm>
            <a:off x="810790" y="1003637"/>
            <a:ext cx="1439768" cy="1879463"/>
          </a:xfrm>
          <a:prstGeom prst="rect">
            <a:avLst/>
          </a:prstGeom>
          <a:ln w="12700">
            <a:miter lim="400000"/>
          </a:ln>
          <a:effectLst>
            <a:innerShdw blurRad="63500" dist="50800" dir="16200000">
              <a:prstClr val="black">
                <a:alpha val="0"/>
              </a:prstClr>
            </a:innerShdw>
            <a:reflection endPos="0" dir="5400000" sy="-100000" algn="bl" rotWithShape="0"/>
          </a:effectLst>
        </p:spPr>
      </p:pic>
      <p:sp>
        <p:nvSpPr>
          <p:cNvPr id="12" name="CuadroTexto 11"/>
          <p:cNvSpPr txBox="1"/>
          <p:nvPr/>
        </p:nvSpPr>
        <p:spPr>
          <a:xfrm>
            <a:off x="2787942" y="2988269"/>
            <a:ext cx="2468012" cy="11695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Bahnschrift SemiBold" panose="020B0502040204020203" pitchFamily="34" charset="0"/>
              </a:rPr>
              <a:t>VÍCTOR M. PÉREZ IGNACIO</a:t>
            </a:r>
          </a:p>
          <a:p>
            <a:pPr algn="ctr"/>
            <a:r>
              <a:rPr lang="en-US" sz="1400" b="1" dirty="0">
                <a:latin typeface="Bahnschrift SemiBold" panose="020B0502040204020203" pitchFamily="34" charset="0"/>
              </a:rPr>
              <a:t>MARINE SCIENCES (UCA)</a:t>
            </a:r>
          </a:p>
          <a:p>
            <a:pPr algn="ctr"/>
            <a:r>
              <a:rPr lang="en-US" sz="1400" b="1" dirty="0">
                <a:latin typeface="Bahnschrift SemiBold" panose="020B0502040204020203" pitchFamily="34" charset="0"/>
              </a:rPr>
              <a:t>AQUACULTURE AND</a:t>
            </a:r>
          </a:p>
          <a:p>
            <a:pPr algn="ctr"/>
            <a:r>
              <a:rPr lang="en-US" sz="1400" b="1" dirty="0">
                <a:latin typeface="Bahnschrift SemiBold" panose="020B0502040204020203" pitchFamily="34" charset="0"/>
              </a:rPr>
              <a:t> FISHERIES (UCA</a:t>
            </a:r>
            <a:r>
              <a:rPr lang="es-ES" sz="1400" b="1" dirty="0">
                <a:latin typeface="Bahnschrift SemiBold" panose="020B0502040204020203" pitchFamily="34" charset="0"/>
              </a:rPr>
              <a:t>)</a:t>
            </a:r>
          </a:p>
          <a:p>
            <a:pPr algn="ctr"/>
            <a:r>
              <a:rPr lang="es-ES" sz="1400" b="1" dirty="0">
                <a:latin typeface="Bahnschrift SemiBold" panose="020B0502040204020203" pitchFamily="34" charset="0"/>
              </a:rPr>
              <a:t>COO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8279438" y="2988269"/>
            <a:ext cx="2468012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Bahnschrift SemiBold" panose="020B0502040204020203" pitchFamily="34" charset="0"/>
              </a:rPr>
              <a:t>ELENA GARCÍA </a:t>
            </a:r>
          </a:p>
          <a:p>
            <a:pPr algn="ctr"/>
            <a:r>
              <a:rPr lang="en-US" sz="1400" b="1" dirty="0">
                <a:latin typeface="Bahnschrift SemiBold" panose="020B0502040204020203" pitchFamily="34" charset="0"/>
              </a:rPr>
              <a:t>BUSINESS ADMINISTRATION </a:t>
            </a:r>
          </a:p>
          <a:p>
            <a:pPr algn="ctr"/>
            <a:r>
              <a:rPr lang="en-US" sz="1400" b="1" dirty="0">
                <a:latin typeface="Bahnschrift SemiBold" panose="020B0502040204020203" pitchFamily="34" charset="0"/>
              </a:rPr>
              <a:t>AND MANAGEMENT (UCA)</a:t>
            </a:r>
          </a:p>
          <a:p>
            <a:pPr algn="ctr"/>
            <a:r>
              <a:rPr lang="es-ES" sz="1400" b="1" dirty="0">
                <a:latin typeface="Bahnschrift SemiBold" panose="020B0502040204020203" pitchFamily="34" charset="0"/>
              </a:rPr>
              <a:t>CM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335360" y="2988269"/>
            <a:ext cx="2235913" cy="95410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Bahnschrift SemiBold" panose="020B0502040204020203" pitchFamily="34" charset="0"/>
              </a:rPr>
              <a:t>SOFÍA TRISTANCHO RUIZ </a:t>
            </a:r>
          </a:p>
          <a:p>
            <a:pPr algn="ctr"/>
            <a:r>
              <a:rPr lang="es-ES" sz="1400" b="1" dirty="0">
                <a:latin typeface="Bahnschrift SemiBold" panose="020B0502040204020203" pitchFamily="34" charset="0"/>
              </a:rPr>
              <a:t>MARINE SCIENCES (UCA)</a:t>
            </a:r>
          </a:p>
          <a:p>
            <a:pPr algn="ctr"/>
            <a:r>
              <a:rPr lang="es-ES" sz="1400" b="1" dirty="0">
                <a:latin typeface="Bahnschrift SemiBold" panose="020B0502040204020203" pitchFamily="34" charset="0"/>
              </a:rPr>
              <a:t>MARINE BIOLOGY (UALG)</a:t>
            </a:r>
          </a:p>
          <a:p>
            <a:pPr algn="ctr"/>
            <a:r>
              <a:rPr lang="es-ES" sz="1400" b="1" dirty="0">
                <a:latin typeface="Bahnschrift SemiBold" panose="020B0502040204020203" pitchFamily="34" charset="0"/>
              </a:rPr>
              <a:t>CEO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AAF2F75-806D-4492-93E4-49734A595ACD}"/>
              </a:ext>
            </a:extLst>
          </p:cNvPr>
          <p:cNvSpPr txBox="1"/>
          <p:nvPr/>
        </p:nvSpPr>
        <p:spPr>
          <a:xfrm>
            <a:off x="5015882" y="68775"/>
            <a:ext cx="227203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000" b="1" spc="600" dirty="0">
                <a:solidFill>
                  <a:schemeClr val="tx2"/>
                </a:solidFill>
              </a:rPr>
              <a:t>TEAM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t="20663" r="11838"/>
          <a:stretch/>
        </p:blipFill>
        <p:spPr>
          <a:xfrm rot="10800000" flipV="1">
            <a:off x="6234301" y="4437112"/>
            <a:ext cx="4412457" cy="2272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uadroTexto 16"/>
          <p:cNvSpPr txBox="1"/>
          <p:nvPr/>
        </p:nvSpPr>
        <p:spPr>
          <a:xfrm>
            <a:off x="484889" y="5854363"/>
            <a:ext cx="138025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INTERNS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2250558" y="5551616"/>
            <a:ext cx="354278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200" dirty="0">
                <a:latin typeface="Arial Narrow" panose="020B0606020202030204" pitchFamily="34" charset="0"/>
              </a:rPr>
              <a:t>María </a:t>
            </a:r>
            <a:r>
              <a:rPr lang="en-GB" sz="1200" dirty="0">
                <a:latin typeface="Arial Narrow" panose="020B0606020202030204" pitchFamily="34" charset="0"/>
              </a:rPr>
              <a:t>Benítez</a:t>
            </a:r>
            <a:r>
              <a:rPr lang="es-ES" sz="1200" dirty="0">
                <a:latin typeface="Arial Narrow" panose="020B0606020202030204" pitchFamily="34" charset="0"/>
              </a:rPr>
              <a:t> </a:t>
            </a:r>
            <a:r>
              <a:rPr lang="es-ES" sz="1200" dirty="0" err="1">
                <a:latin typeface="Arial Narrow" panose="020B0606020202030204" pitchFamily="34" charset="0"/>
              </a:rPr>
              <a:t>Aleu</a:t>
            </a:r>
            <a:r>
              <a:rPr lang="es-ES" sz="1200" dirty="0">
                <a:latin typeface="Arial Narrow" panose="020B0606020202030204" pitchFamily="34" charset="0"/>
              </a:rPr>
              <a:t> (</a:t>
            </a:r>
            <a:r>
              <a:rPr lang="es-ES" sz="1200" dirty="0" err="1">
                <a:latin typeface="Arial Narrow" panose="020B0606020202030204" pitchFamily="34" charset="0"/>
              </a:rPr>
              <a:t>Biotechnology</a:t>
            </a:r>
            <a:r>
              <a:rPr lang="es-ES" sz="1200" dirty="0">
                <a:latin typeface="Arial Narrow" panose="020B0606020202030204" pitchFamily="34" charset="0"/>
              </a:rPr>
              <a:t>)</a:t>
            </a:r>
          </a:p>
          <a:p>
            <a:r>
              <a:rPr lang="es-ES" sz="1200" dirty="0">
                <a:latin typeface="Arial Narrow" panose="020B0606020202030204" pitchFamily="34" charset="0"/>
              </a:rPr>
              <a:t>Belén Pina Copano (</a:t>
            </a:r>
            <a:r>
              <a:rPr lang="es-ES" sz="1200" dirty="0" err="1">
                <a:latin typeface="Arial Narrow" panose="020B0606020202030204" pitchFamily="34" charset="0"/>
              </a:rPr>
              <a:t>Biotechnology</a:t>
            </a:r>
            <a:r>
              <a:rPr lang="es-ES" sz="1200" dirty="0">
                <a:latin typeface="Arial Narrow" panose="020B0606020202030204" pitchFamily="34" charset="0"/>
              </a:rPr>
              <a:t>)</a:t>
            </a:r>
          </a:p>
          <a:p>
            <a:r>
              <a:rPr lang="es-ES" sz="1200" dirty="0">
                <a:latin typeface="Arial Narrow" panose="020B0606020202030204" pitchFamily="34" charset="0"/>
              </a:rPr>
              <a:t>Trinidad Roldán Luque (</a:t>
            </a:r>
            <a:r>
              <a:rPr lang="es-ES" sz="1200" dirty="0" err="1">
                <a:latin typeface="Arial Narrow" panose="020B0606020202030204" pitchFamily="34" charset="0"/>
              </a:rPr>
              <a:t>Biotechnology</a:t>
            </a:r>
            <a:r>
              <a:rPr lang="es-ES" sz="1200" dirty="0">
                <a:latin typeface="Arial Narrow" panose="020B0606020202030204" pitchFamily="34" charset="0"/>
              </a:rPr>
              <a:t>)</a:t>
            </a:r>
          </a:p>
          <a:p>
            <a:r>
              <a:rPr lang="es-ES" sz="1200" dirty="0">
                <a:latin typeface="Arial Narrow" panose="020B0606020202030204" pitchFamily="34" charset="0"/>
              </a:rPr>
              <a:t>Carlos García Macías (Marine </a:t>
            </a:r>
            <a:r>
              <a:rPr lang="es-ES" sz="1200" dirty="0" err="1">
                <a:latin typeface="Arial Narrow" panose="020B0606020202030204" pitchFamily="34" charset="0"/>
              </a:rPr>
              <a:t>Sciences</a:t>
            </a:r>
            <a:r>
              <a:rPr lang="es-ES" sz="1200" dirty="0">
                <a:latin typeface="Arial Narrow" panose="020B0606020202030204" pitchFamily="34" charset="0"/>
              </a:rPr>
              <a:t>)</a:t>
            </a:r>
          </a:p>
          <a:p>
            <a:r>
              <a:rPr lang="es-ES" sz="1200" dirty="0">
                <a:latin typeface="Arial Narrow" panose="020B0606020202030204" pitchFamily="34" charset="0"/>
              </a:rPr>
              <a:t>Miriam Conforto (</a:t>
            </a:r>
            <a:r>
              <a:rPr lang="es-ES" sz="1200" dirty="0" err="1">
                <a:latin typeface="Arial Narrow" panose="020B0606020202030204" pitchFamily="34" charset="0"/>
              </a:rPr>
              <a:t>Biotechnology</a:t>
            </a:r>
            <a:r>
              <a:rPr lang="es-ES" sz="1200" dirty="0">
                <a:latin typeface="Arial Narrow" panose="020B0606020202030204" pitchFamily="34" charset="0"/>
              </a:rPr>
              <a:t>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5A9955-E078-4337-A7FD-2BB5FC65482B}"/>
              </a:ext>
            </a:extLst>
          </p:cNvPr>
          <p:cNvGrpSpPr/>
          <p:nvPr/>
        </p:nvGrpSpPr>
        <p:grpSpPr>
          <a:xfrm>
            <a:off x="11712624" y="13693"/>
            <a:ext cx="479376" cy="6858000"/>
            <a:chOff x="11712624" y="13693"/>
            <a:chExt cx="479376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8D4FFC-92C7-4181-99B4-B8A0F0457AA0}"/>
                </a:ext>
              </a:extLst>
            </p:cNvPr>
            <p:cNvSpPr/>
            <p:nvPr/>
          </p:nvSpPr>
          <p:spPr>
            <a:xfrm>
              <a:off x="11712624" y="13693"/>
              <a:ext cx="47937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LOGO.jpg" descr="LOGO.jpg">
              <a:extLst>
                <a:ext uri="{FF2B5EF4-FFF2-40B4-BE49-F238E27FC236}">
                  <a16:creationId xmlns:a16="http://schemas.microsoft.com/office/drawing/2014/main" id="{5444AE63-455A-4976-B765-2D373EF74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11520010" y="6178722"/>
              <a:ext cx="912556" cy="38331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1DC1EF7D-350C-62ED-D933-ED809E4EF612}"/>
              </a:ext>
            </a:extLst>
          </p:cNvPr>
          <p:cNvSpPr txBox="1"/>
          <p:nvPr/>
        </p:nvSpPr>
        <p:spPr>
          <a:xfrm>
            <a:off x="8387970" y="468172"/>
            <a:ext cx="207339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COLABORATORS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815AA2A-D309-8A78-17A4-0FBA557D50A4}"/>
              </a:ext>
            </a:extLst>
          </p:cNvPr>
          <p:cNvSpPr txBox="1"/>
          <p:nvPr/>
        </p:nvSpPr>
        <p:spPr>
          <a:xfrm>
            <a:off x="1876132" y="436022"/>
            <a:ext cx="169686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FOUNDERS</a:t>
            </a:r>
          </a:p>
        </p:txBody>
      </p:sp>
    </p:spTree>
    <p:extLst>
      <p:ext uri="{BB962C8B-B14F-4D97-AF65-F5344CB8AC3E}">
        <p14:creationId xmlns:p14="http://schemas.microsoft.com/office/powerpoint/2010/main" val="1553198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1000" t="1000" r="4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BBAC4A-1C39-4ECA-ACE3-A92773D3CFB6}"/>
              </a:ext>
            </a:extLst>
          </p:cNvPr>
          <p:cNvSpPr/>
          <p:nvPr/>
        </p:nvSpPr>
        <p:spPr>
          <a:xfrm>
            <a:off x="277087" y="1556137"/>
            <a:ext cx="1354418" cy="9367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E9130E42-363D-4ED3-65AF-AA5FC8DB65E9}"/>
              </a:ext>
            </a:extLst>
          </p:cNvPr>
          <p:cNvCxnSpPr/>
          <p:nvPr/>
        </p:nvCxnSpPr>
        <p:spPr>
          <a:xfrm flipV="1">
            <a:off x="679886" y="2368122"/>
            <a:ext cx="0" cy="9367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BD7EE1DC-616F-EEA6-D758-D4853DADAD8C}"/>
              </a:ext>
            </a:extLst>
          </p:cNvPr>
          <p:cNvCxnSpPr>
            <a:cxnSpLocks/>
          </p:cNvCxnSpPr>
          <p:nvPr/>
        </p:nvCxnSpPr>
        <p:spPr>
          <a:xfrm flipV="1">
            <a:off x="3113018" y="2922394"/>
            <a:ext cx="11172" cy="3609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140BE3B8-6D08-5835-3E2A-836B59600F36}"/>
              </a:ext>
            </a:extLst>
          </p:cNvPr>
          <p:cNvCxnSpPr/>
          <p:nvPr/>
        </p:nvCxnSpPr>
        <p:spPr>
          <a:xfrm flipV="1">
            <a:off x="10992544" y="2262644"/>
            <a:ext cx="0" cy="10170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70EC1153-93CC-D82E-81DC-ACED84302B3B}"/>
              </a:ext>
            </a:extLst>
          </p:cNvPr>
          <p:cNvCxnSpPr>
            <a:cxnSpLocks/>
          </p:cNvCxnSpPr>
          <p:nvPr/>
        </p:nvCxnSpPr>
        <p:spPr>
          <a:xfrm flipV="1">
            <a:off x="6255413" y="2806392"/>
            <a:ext cx="11967" cy="4851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3AC0E06F-0A1A-1F57-CE6B-5709FAAC64D1}"/>
              </a:ext>
            </a:extLst>
          </p:cNvPr>
          <p:cNvCxnSpPr>
            <a:cxnSpLocks/>
          </p:cNvCxnSpPr>
          <p:nvPr/>
        </p:nvCxnSpPr>
        <p:spPr>
          <a:xfrm flipV="1">
            <a:off x="9192344" y="2806391"/>
            <a:ext cx="3583" cy="4480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D0EC024D-84B4-0650-90CB-80C2D9F04E5B}"/>
              </a:ext>
            </a:extLst>
          </p:cNvPr>
          <p:cNvCxnSpPr/>
          <p:nvPr/>
        </p:nvCxnSpPr>
        <p:spPr>
          <a:xfrm>
            <a:off x="2009835" y="3304879"/>
            <a:ext cx="0" cy="5607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ACC69B68-265F-817E-8A7D-71202D986214}"/>
              </a:ext>
            </a:extLst>
          </p:cNvPr>
          <p:cNvCxnSpPr/>
          <p:nvPr/>
        </p:nvCxnSpPr>
        <p:spPr>
          <a:xfrm flipH="1">
            <a:off x="7977950" y="3275565"/>
            <a:ext cx="9471" cy="7326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A88E68B9-574E-C5BA-7CEE-B2AF4C5C8F39}"/>
              </a:ext>
            </a:extLst>
          </p:cNvPr>
          <p:cNvCxnSpPr>
            <a:cxnSpLocks/>
          </p:cNvCxnSpPr>
          <p:nvPr/>
        </p:nvCxnSpPr>
        <p:spPr>
          <a:xfrm>
            <a:off x="10318500" y="3271787"/>
            <a:ext cx="25968" cy="8424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737CD0E3-46A6-ED8B-8A0D-154DB19D62AB}"/>
              </a:ext>
            </a:extLst>
          </p:cNvPr>
          <p:cNvCxnSpPr>
            <a:cxnSpLocks/>
          </p:cNvCxnSpPr>
          <p:nvPr/>
        </p:nvCxnSpPr>
        <p:spPr>
          <a:xfrm>
            <a:off x="4992461" y="3283003"/>
            <a:ext cx="7601" cy="10484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F25167E-2DAF-3BD6-743C-79CF99E36B93}"/>
              </a:ext>
            </a:extLst>
          </p:cNvPr>
          <p:cNvSpPr txBox="1"/>
          <p:nvPr/>
        </p:nvSpPr>
        <p:spPr>
          <a:xfrm>
            <a:off x="292808" y="1556792"/>
            <a:ext cx="1048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s-ES" sz="2400" b="1" dirty="0">
                <a:solidFill>
                  <a:prstClr val="black"/>
                </a:solidFill>
                <a:latin typeface="Calibri" panose="020F0502020204030204"/>
              </a:rPr>
              <a:t>2018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D5A4A4E-8615-9F5D-30AC-6920BFC48455}"/>
              </a:ext>
            </a:extLst>
          </p:cNvPr>
          <p:cNvSpPr txBox="1"/>
          <p:nvPr/>
        </p:nvSpPr>
        <p:spPr>
          <a:xfrm>
            <a:off x="10344472" y="548680"/>
            <a:ext cx="1232435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s-ES" sz="1600" b="1" dirty="0">
                <a:solidFill>
                  <a:prstClr val="black"/>
                </a:solidFill>
                <a:latin typeface="Calibri" panose="020F0502020204030204"/>
              </a:rPr>
              <a:t>2025</a:t>
            </a:r>
          </a:p>
          <a:p>
            <a:pPr lvl="0" algn="ctr"/>
            <a:r>
              <a:rPr lang="es-ES" sz="1400" b="1" dirty="0">
                <a:solidFill>
                  <a:prstClr val="black"/>
                </a:solidFill>
              </a:rPr>
              <a:t>INTELECTUAL PROPERTY</a:t>
            </a:r>
            <a:endParaRPr lang="es-ES" sz="1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B519DF54-7675-638B-952D-1A6646724317}"/>
              </a:ext>
            </a:extLst>
          </p:cNvPr>
          <p:cNvSpPr txBox="1"/>
          <p:nvPr/>
        </p:nvSpPr>
        <p:spPr>
          <a:xfrm>
            <a:off x="5472288" y="930786"/>
            <a:ext cx="1631824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s-ES" sz="1600" b="1" dirty="0">
                <a:solidFill>
                  <a:prstClr val="black"/>
                </a:solidFill>
                <a:latin typeface="Calibri" panose="020F0502020204030204"/>
              </a:rPr>
              <a:t>2021</a:t>
            </a:r>
          </a:p>
          <a:p>
            <a:pPr lvl="0" algn="ctr"/>
            <a:r>
              <a:rPr lang="es-ES" sz="1400" b="1" dirty="0">
                <a:solidFill>
                  <a:prstClr val="black"/>
                </a:solidFill>
                <a:latin typeface="Calibri" panose="020F0502020204030204"/>
              </a:rPr>
              <a:t>EUROPEAN </a:t>
            </a:r>
            <a:r>
              <a:rPr lang="es-ES" sz="1400" b="1" dirty="0">
                <a:solidFill>
                  <a:prstClr val="black"/>
                </a:solidFill>
              </a:rPr>
              <a:t>GRANT</a:t>
            </a:r>
            <a:endParaRPr lang="es-ES" sz="1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96A528EB-BCAB-A4CA-B549-D0C65E843D60}"/>
              </a:ext>
            </a:extLst>
          </p:cNvPr>
          <p:cNvSpPr txBox="1"/>
          <p:nvPr/>
        </p:nvSpPr>
        <p:spPr>
          <a:xfrm>
            <a:off x="2279417" y="2095660"/>
            <a:ext cx="1680763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s-ES" sz="1600" b="1" dirty="0">
                <a:solidFill>
                  <a:prstClr val="black"/>
                </a:solidFill>
                <a:latin typeface="Calibri" panose="020F0502020204030204"/>
              </a:rPr>
              <a:t>2019</a:t>
            </a:r>
          </a:p>
          <a:p>
            <a:pPr lvl="0" algn="ctr"/>
            <a:r>
              <a:rPr lang="es-ES" sz="1400" b="1" dirty="0">
                <a:solidFill>
                  <a:prstClr val="black"/>
                </a:solidFill>
              </a:rPr>
              <a:t>CLIMATE SUMMIT </a:t>
            </a:r>
          </a:p>
          <a:p>
            <a:pPr lvl="0" algn="ctr"/>
            <a:r>
              <a:rPr lang="es-ES" sz="1400" b="1" dirty="0">
                <a:solidFill>
                  <a:prstClr val="black"/>
                </a:solidFill>
              </a:rPr>
              <a:t>(COP25) </a:t>
            </a:r>
            <a:r>
              <a:rPr lang="es-ES" sz="1400" b="1" dirty="0">
                <a:solidFill>
                  <a:prstClr val="black"/>
                </a:solidFill>
                <a:latin typeface="Calibri" panose="020F0502020204030204"/>
              </a:rPr>
              <a:t>MADRID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E71FE99-4A6C-ED27-1603-A1D0AF5EF11D}"/>
              </a:ext>
            </a:extLst>
          </p:cNvPr>
          <p:cNvSpPr txBox="1"/>
          <p:nvPr/>
        </p:nvSpPr>
        <p:spPr>
          <a:xfrm>
            <a:off x="6969214" y="4066144"/>
            <a:ext cx="1978085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s-ES" sz="1600" b="1" dirty="0">
                <a:solidFill>
                  <a:prstClr val="black"/>
                </a:solidFill>
                <a:latin typeface="Calibri" panose="020F0502020204030204"/>
              </a:rPr>
              <a:t>2022</a:t>
            </a:r>
          </a:p>
          <a:p>
            <a:pPr algn="ctr" defTabSz="914377">
              <a:defRPr/>
            </a:pPr>
            <a:r>
              <a:rPr lang="es-ES" sz="1400" b="1" dirty="0">
                <a:solidFill>
                  <a:prstClr val="black"/>
                </a:solidFill>
                <a:latin typeface="Calibri" panose="020F0502020204030204"/>
              </a:rPr>
              <a:t>START OF THE GRANT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5E193055-2230-1AE5-F056-F6CD9949878D}"/>
              </a:ext>
            </a:extLst>
          </p:cNvPr>
          <p:cNvSpPr txBox="1"/>
          <p:nvPr/>
        </p:nvSpPr>
        <p:spPr>
          <a:xfrm>
            <a:off x="9336360" y="5775377"/>
            <a:ext cx="2191824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s-ES" sz="1600" b="1" dirty="0">
                <a:solidFill>
                  <a:prstClr val="black"/>
                </a:solidFill>
              </a:rPr>
              <a:t>2023-2024</a:t>
            </a:r>
          </a:p>
          <a:p>
            <a:pPr lvl="0" algn="ctr"/>
            <a:r>
              <a:rPr lang="es-ES" sz="1400" b="1" dirty="0">
                <a:solidFill>
                  <a:prstClr val="black"/>
                </a:solidFill>
              </a:rPr>
              <a:t>FUNCTIONAL PROTOTYPES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9A0AEFC7-213D-239A-B471-30A6E49F1374}"/>
              </a:ext>
            </a:extLst>
          </p:cNvPr>
          <p:cNvSpPr txBox="1"/>
          <p:nvPr/>
        </p:nvSpPr>
        <p:spPr>
          <a:xfrm>
            <a:off x="8184232" y="2189030"/>
            <a:ext cx="1978085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1600" b="1" dirty="0">
                <a:solidFill>
                  <a:prstClr val="black"/>
                </a:solidFill>
              </a:rPr>
              <a:t>2023</a:t>
            </a:r>
          </a:p>
          <a:p>
            <a:pPr lvl="0" algn="ctr"/>
            <a:r>
              <a:rPr lang="es-ES" sz="1400" b="1" dirty="0">
                <a:solidFill>
                  <a:prstClr val="black"/>
                </a:solidFill>
              </a:rPr>
              <a:t>FIRST PROTOTYPES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" y="-276999"/>
            <a:ext cx="65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>
              <a:latin typeface="Arial" panose="020B060402020202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AAF2F75-806D-4492-93E4-49734A595ACD}"/>
              </a:ext>
            </a:extLst>
          </p:cNvPr>
          <p:cNvSpPr txBox="1"/>
          <p:nvPr/>
        </p:nvSpPr>
        <p:spPr>
          <a:xfrm>
            <a:off x="4494729" y="128826"/>
            <a:ext cx="318544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000" b="1" spc="600" dirty="0">
                <a:solidFill>
                  <a:schemeClr val="tx2"/>
                </a:solidFill>
              </a:rPr>
              <a:t>TIMELINE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09A8E5A-28C4-4F34-B069-FEEBE952B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8" y="4753944"/>
            <a:ext cx="1410848" cy="1195336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8E102EF8-CABE-4EFC-9D54-53AF160653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177" y="5973924"/>
            <a:ext cx="1295431" cy="839452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8" y="4753944"/>
            <a:ext cx="1178961" cy="1195336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591626BD-0B0B-4ECC-9F59-CA61B0DC7E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661" y="913543"/>
            <a:ext cx="1266343" cy="1064447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3415AAE8-257F-4E00-B342-D5831AED74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39" y="4293097"/>
            <a:ext cx="1071959" cy="1010115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b="2096"/>
          <a:stretch/>
        </p:blipFill>
        <p:spPr>
          <a:xfrm>
            <a:off x="4486999" y="5373216"/>
            <a:ext cx="1026124" cy="568404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395" y="4769448"/>
            <a:ext cx="1269435" cy="952075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1028434"/>
            <a:ext cx="948012" cy="1019791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5" b="23088"/>
          <a:stretch/>
        </p:blipFill>
        <p:spPr>
          <a:xfrm>
            <a:off x="9171228" y="1018752"/>
            <a:ext cx="951451" cy="104435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2"/>
          <a:srcRect l="64184" t="31607" r="10584" b="35030"/>
          <a:stretch/>
        </p:blipFill>
        <p:spPr>
          <a:xfrm>
            <a:off x="10488488" y="1453645"/>
            <a:ext cx="991083" cy="737083"/>
          </a:xfrm>
          <a:prstGeom prst="rect">
            <a:avLst/>
          </a:prstGeom>
        </p:spPr>
      </p:pic>
      <p:pic>
        <p:nvPicPr>
          <p:cNvPr id="57" name="LOGO.jpg" descr="LOGO.jpg">
            <a:extLst>
              <a:ext uri="{FF2B5EF4-FFF2-40B4-BE49-F238E27FC236}">
                <a16:creationId xmlns:a16="http://schemas.microsoft.com/office/drawing/2014/main" id="{F7415494-A479-4259-AA6B-ACAF70DC13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7599" y="1932857"/>
            <a:ext cx="1161897" cy="488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n 6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1" r="14786" b="10900"/>
          <a:stretch/>
        </p:blipFill>
        <p:spPr>
          <a:xfrm>
            <a:off x="5632373" y="1525783"/>
            <a:ext cx="1354419" cy="1255145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21" b="38774"/>
          <a:stretch/>
        </p:blipFill>
        <p:spPr>
          <a:xfrm>
            <a:off x="9766222" y="5252444"/>
            <a:ext cx="1420807" cy="514035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t="8945" r="5184" b="10387"/>
          <a:stretch/>
        </p:blipFill>
        <p:spPr>
          <a:xfrm>
            <a:off x="9766905" y="4287944"/>
            <a:ext cx="1391176" cy="845272"/>
          </a:xfrm>
          <a:prstGeom prst="rect">
            <a:avLst/>
          </a:prstGeom>
        </p:spPr>
      </p:pic>
      <p:cxnSp>
        <p:nvCxnSpPr>
          <p:cNvPr id="64" name="Conector recto de flecha 63"/>
          <p:cNvCxnSpPr/>
          <p:nvPr/>
        </p:nvCxnSpPr>
        <p:spPr>
          <a:xfrm flipV="1">
            <a:off x="-24680" y="3254485"/>
            <a:ext cx="11665296" cy="503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uadroTexto 66">
            <a:extLst>
              <a:ext uri="{FF2B5EF4-FFF2-40B4-BE49-F238E27FC236}">
                <a16:creationId xmlns:a16="http://schemas.microsoft.com/office/drawing/2014/main" id="{9A0AEFC7-213D-239A-B471-30A6E49F1374}"/>
              </a:ext>
            </a:extLst>
          </p:cNvPr>
          <p:cNvSpPr txBox="1"/>
          <p:nvPr/>
        </p:nvSpPr>
        <p:spPr>
          <a:xfrm>
            <a:off x="464662" y="4027711"/>
            <a:ext cx="2982556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s-ES" sz="1600" b="1" dirty="0">
                <a:solidFill>
                  <a:prstClr val="black"/>
                </a:solidFill>
              </a:rPr>
              <a:t>2018-2023</a:t>
            </a:r>
            <a:r>
              <a:rPr lang="es-ES" sz="14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s-ES" sz="1400" b="1" dirty="0">
                <a:solidFill>
                  <a:prstClr val="black"/>
                </a:solidFill>
              </a:rPr>
              <a:t>NATIONAL AND INTERNATIONAL BUSINESS ACELERATOR PROGRAMS</a:t>
            </a:r>
            <a:endParaRPr lang="es-ES" sz="1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5" name="Imagen 7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r="19779" b="8060"/>
          <a:stretch/>
        </p:blipFill>
        <p:spPr>
          <a:xfrm>
            <a:off x="5042057" y="4293096"/>
            <a:ext cx="1073947" cy="1028376"/>
          </a:xfrm>
          <a:prstGeom prst="rect">
            <a:avLst/>
          </a:prstGeom>
        </p:spPr>
      </p:pic>
      <p:sp>
        <p:nvSpPr>
          <p:cNvPr id="76" name="CuadroTexto 75">
            <a:extLst>
              <a:ext uri="{FF2B5EF4-FFF2-40B4-BE49-F238E27FC236}">
                <a16:creationId xmlns:a16="http://schemas.microsoft.com/office/drawing/2014/main" id="{9A0AEFC7-213D-239A-B471-30A6E49F1374}"/>
              </a:ext>
            </a:extLst>
          </p:cNvPr>
          <p:cNvSpPr txBox="1"/>
          <p:nvPr/>
        </p:nvSpPr>
        <p:spPr>
          <a:xfrm>
            <a:off x="3618980" y="5949280"/>
            <a:ext cx="2846152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s-ES" sz="1600" b="1" dirty="0">
                <a:solidFill>
                  <a:prstClr val="black"/>
                </a:solidFill>
              </a:rPr>
              <a:t>2019-2023</a:t>
            </a:r>
          </a:p>
          <a:p>
            <a:pPr lvl="0" algn="ctr"/>
            <a:r>
              <a:rPr lang="es-ES" sz="1400" b="1" dirty="0">
                <a:solidFill>
                  <a:prstClr val="black"/>
                </a:solidFill>
              </a:rPr>
              <a:t>NATIONAL AND INTERNATIONAL AWARDS AND RECOGNITIONS </a:t>
            </a:r>
            <a:endParaRPr lang="es-ES" sz="1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0B0967C-A1FA-479E-91FC-A0D4C1CDB34A}"/>
              </a:ext>
            </a:extLst>
          </p:cNvPr>
          <p:cNvGrpSpPr/>
          <p:nvPr/>
        </p:nvGrpSpPr>
        <p:grpSpPr>
          <a:xfrm>
            <a:off x="11712624" y="13693"/>
            <a:ext cx="479376" cy="6858000"/>
            <a:chOff x="11712624" y="13693"/>
            <a:chExt cx="479376" cy="68580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5C9D347-2AFE-4348-A1DD-6A58D77EF69B}"/>
                </a:ext>
              </a:extLst>
            </p:cNvPr>
            <p:cNvSpPr/>
            <p:nvPr/>
          </p:nvSpPr>
          <p:spPr>
            <a:xfrm>
              <a:off x="11712624" y="13693"/>
              <a:ext cx="47937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8" name="LOGO.jpg" descr="LOGO.jpg">
              <a:extLst>
                <a:ext uri="{FF2B5EF4-FFF2-40B4-BE49-F238E27FC236}">
                  <a16:creationId xmlns:a16="http://schemas.microsoft.com/office/drawing/2014/main" id="{35C2A09E-3872-4F0A-AC8B-C72D2E314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6200000">
              <a:off x="11520010" y="6178722"/>
              <a:ext cx="912556" cy="383311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385746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508ADD-DD75-5A45-4E23-EA339D3B00DE}"/>
              </a:ext>
            </a:extLst>
          </p:cNvPr>
          <p:cNvSpPr/>
          <p:nvPr/>
        </p:nvSpPr>
        <p:spPr>
          <a:xfrm>
            <a:off x="426104" y="923334"/>
            <a:ext cx="5760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" b="1" u="sng" dirty="0">
                <a:latin typeface="Arial Black" panose="020B0A04020102020204" pitchFamily="34" charset="0"/>
              </a:rPr>
              <a:t>BUSINESS ACCELERATION PROGRAMS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0F31D08-8A2C-8703-7A73-E1AA152D7D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70" y="1707799"/>
            <a:ext cx="3187218" cy="20653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054B45C-AFF5-3763-9958-EC6CFD579C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173" y="1701166"/>
            <a:ext cx="2253165" cy="14688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BC1B850-9845-FE02-D4DD-9552DCAF0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3" y="1181157"/>
            <a:ext cx="2037057" cy="20653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9A11497-4CCA-DA8D-5A20-B2F981CACE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4"/>
          <a:stretch/>
        </p:blipFill>
        <p:spPr>
          <a:xfrm>
            <a:off x="8973137" y="1473031"/>
            <a:ext cx="2482075" cy="1102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309FABA-9380-90FC-D12E-89B35916CF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77" y="2759713"/>
            <a:ext cx="2753497" cy="233289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2CB9F03-B8CD-0769-4689-0B3772022C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18"/>
          <a:stretch/>
        </p:blipFill>
        <p:spPr>
          <a:xfrm>
            <a:off x="7452127" y="5499900"/>
            <a:ext cx="4013326" cy="72172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7FA016D-BF6F-577D-5536-85CBBFCB9B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73" y="3525593"/>
            <a:ext cx="2318390" cy="130409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9A1A09E-5DCA-7659-34D7-CCBD9CFB64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10" y="4333455"/>
            <a:ext cx="1802369" cy="233289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120FF11-A30C-FB2F-A710-B93EC176F9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6" t="9855" r="11868" b="17372"/>
          <a:stretch/>
        </p:blipFill>
        <p:spPr>
          <a:xfrm>
            <a:off x="426104" y="5009305"/>
            <a:ext cx="2300496" cy="1446090"/>
          </a:xfrm>
          <a:prstGeom prst="rect">
            <a:avLst/>
          </a:prstGeom>
        </p:spPr>
      </p:pic>
      <p:pic>
        <p:nvPicPr>
          <p:cNvPr id="16" name="LOGO.jpg" descr="LOGO.jpg">
            <a:extLst>
              <a:ext uri="{FF2B5EF4-FFF2-40B4-BE49-F238E27FC236}">
                <a16:creationId xmlns:a16="http://schemas.microsoft.com/office/drawing/2014/main" id="{E9D007EA-303C-E405-6BFC-FA9EFF5721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79444" y="6474691"/>
            <a:ext cx="912556" cy="383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93BD39C-DC0C-8303-D9A9-B2A48D5D6F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078" y="5082757"/>
            <a:ext cx="1387867" cy="1419698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33F2FD1-CEA5-26E5-B34F-C129718F1ECC}"/>
              </a:ext>
            </a:extLst>
          </p:cNvPr>
          <p:cNvSpPr txBox="1"/>
          <p:nvPr/>
        </p:nvSpPr>
        <p:spPr>
          <a:xfrm>
            <a:off x="5236127" y="0"/>
            <a:ext cx="227203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000" b="1" spc="600" dirty="0">
                <a:solidFill>
                  <a:schemeClr val="tx2"/>
                </a:solidFill>
              </a:rPr>
              <a:t>PATH</a:t>
            </a:r>
          </a:p>
        </p:txBody>
      </p:sp>
      <p:grpSp>
        <p:nvGrpSpPr>
          <p:cNvPr id="21" name="Group 43">
            <a:extLst>
              <a:ext uri="{FF2B5EF4-FFF2-40B4-BE49-F238E27FC236}">
                <a16:creationId xmlns:a16="http://schemas.microsoft.com/office/drawing/2014/main" id="{0A905BCD-F680-0266-10C6-C0ED6C48367D}"/>
              </a:ext>
            </a:extLst>
          </p:cNvPr>
          <p:cNvGrpSpPr/>
          <p:nvPr/>
        </p:nvGrpSpPr>
        <p:grpSpPr>
          <a:xfrm>
            <a:off x="11712624" y="13693"/>
            <a:ext cx="479376" cy="6858000"/>
            <a:chOff x="11712624" y="13693"/>
            <a:chExt cx="479376" cy="6858000"/>
          </a:xfrm>
        </p:grpSpPr>
        <p:sp>
          <p:nvSpPr>
            <p:cNvPr id="22" name="Rectangle 44">
              <a:extLst>
                <a:ext uri="{FF2B5EF4-FFF2-40B4-BE49-F238E27FC236}">
                  <a16:creationId xmlns:a16="http://schemas.microsoft.com/office/drawing/2014/main" id="{9B9F2586-5C18-FD31-2B1A-F33EC9314CA6}"/>
                </a:ext>
              </a:extLst>
            </p:cNvPr>
            <p:cNvSpPr/>
            <p:nvPr/>
          </p:nvSpPr>
          <p:spPr>
            <a:xfrm>
              <a:off x="11712624" y="13693"/>
              <a:ext cx="47937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LOGO.jpg" descr="LOGO.jpg">
              <a:extLst>
                <a:ext uri="{FF2B5EF4-FFF2-40B4-BE49-F238E27FC236}">
                  <a16:creationId xmlns:a16="http://schemas.microsoft.com/office/drawing/2014/main" id="{4662A019-D93A-6BA5-14F3-D6157AB62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6200000">
              <a:off x="11520010" y="6178722"/>
              <a:ext cx="912556" cy="383311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893299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Una persona en traje posando para una foto&#10;&#10;El contenido generado por IA puede ser incorrecto.">
            <a:extLst>
              <a:ext uri="{FF2B5EF4-FFF2-40B4-BE49-F238E27FC236}">
                <a16:creationId xmlns:a16="http://schemas.microsoft.com/office/drawing/2014/main" id="{C53DD6D9-30EB-30AA-4D51-54E2D11695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175" y="2074580"/>
            <a:ext cx="1728925" cy="306547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A7D00CB-C335-FF18-45D9-E2F7CE5961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635" y="6017195"/>
            <a:ext cx="1984641" cy="70636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6637D33-EC95-C8CF-8609-4CE418625A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0" t="19201" r="30050" b="27600"/>
          <a:stretch/>
        </p:blipFill>
        <p:spPr>
          <a:xfrm rot="5400000">
            <a:off x="9245970" y="211647"/>
            <a:ext cx="2157906" cy="256251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EBA82FE-3F70-3C36-B63F-40973E459D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42" y="5842469"/>
            <a:ext cx="2322416" cy="9082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089EDA9-890A-2586-128C-3B592E656E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7" y="1056235"/>
            <a:ext cx="2034224" cy="114425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886E1FE-FC9C-819C-9984-078275FE76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052" y="963896"/>
            <a:ext cx="1606545" cy="151386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BE33102-3A2E-D61F-873F-CE03D10446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67126" r="11516" b="6430"/>
          <a:stretch/>
        </p:blipFill>
        <p:spPr>
          <a:xfrm>
            <a:off x="2390336" y="2485769"/>
            <a:ext cx="2350412" cy="50324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0430EA9-582B-EA36-3A6E-3894A932B5C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8" t="4199" r="18981" b="27576"/>
          <a:stretch/>
        </p:blipFill>
        <p:spPr>
          <a:xfrm>
            <a:off x="4722065" y="990382"/>
            <a:ext cx="1765255" cy="137452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C342B60-936B-8EF9-CE3A-0E94E47FAA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b="2096"/>
          <a:stretch/>
        </p:blipFill>
        <p:spPr>
          <a:xfrm>
            <a:off x="6402540" y="981338"/>
            <a:ext cx="2553923" cy="141470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FD15AC8-A2C7-DA02-876E-D8B60AABB8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43" y="2556138"/>
            <a:ext cx="1728925" cy="51674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C90D475-760B-DB4E-0A36-0BD52927FA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64" y="5728185"/>
            <a:ext cx="3405912" cy="84299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82C8D45-EF34-7AF7-7A16-9D89FF92FF4B}"/>
              </a:ext>
            </a:extLst>
          </p:cNvPr>
          <p:cNvPicPr/>
          <p:nvPr/>
        </p:nvPicPr>
        <p:blipFill rotWithShape="1">
          <a:blip r:embed="rId14"/>
          <a:srcRect l="46051" t="67351" r="50173" b="26678"/>
          <a:stretch/>
        </p:blipFill>
        <p:spPr bwMode="auto">
          <a:xfrm>
            <a:off x="5813593" y="5753045"/>
            <a:ext cx="1131069" cy="9369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EF58F16-3347-CDA8-FAAC-28B85DE81AA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7" y="5454351"/>
            <a:ext cx="2119104" cy="1390662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2547E302-C8B1-CEF0-1BEA-39F0A76EE601}"/>
              </a:ext>
            </a:extLst>
          </p:cNvPr>
          <p:cNvSpPr txBox="1"/>
          <p:nvPr/>
        </p:nvSpPr>
        <p:spPr>
          <a:xfrm>
            <a:off x="4578822" y="69640"/>
            <a:ext cx="268522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000" b="1" spc="600" dirty="0">
                <a:solidFill>
                  <a:schemeClr val="tx2"/>
                </a:solidFill>
              </a:rPr>
              <a:t>AWARDS</a:t>
            </a:r>
          </a:p>
        </p:txBody>
      </p:sp>
      <p:grpSp>
        <p:nvGrpSpPr>
          <p:cNvPr id="21" name="Group 43">
            <a:extLst>
              <a:ext uri="{FF2B5EF4-FFF2-40B4-BE49-F238E27FC236}">
                <a16:creationId xmlns:a16="http://schemas.microsoft.com/office/drawing/2014/main" id="{22740375-44F7-2EAC-BF87-B97C80BD5B12}"/>
              </a:ext>
            </a:extLst>
          </p:cNvPr>
          <p:cNvGrpSpPr/>
          <p:nvPr/>
        </p:nvGrpSpPr>
        <p:grpSpPr>
          <a:xfrm>
            <a:off x="11712624" y="13693"/>
            <a:ext cx="479376" cy="6858000"/>
            <a:chOff x="11712624" y="13693"/>
            <a:chExt cx="479376" cy="6858000"/>
          </a:xfrm>
        </p:grpSpPr>
        <p:sp>
          <p:nvSpPr>
            <p:cNvPr id="22" name="Rectangle 44">
              <a:extLst>
                <a:ext uri="{FF2B5EF4-FFF2-40B4-BE49-F238E27FC236}">
                  <a16:creationId xmlns:a16="http://schemas.microsoft.com/office/drawing/2014/main" id="{92917BFF-E0D0-5248-8245-6E3EF5336AF5}"/>
                </a:ext>
              </a:extLst>
            </p:cNvPr>
            <p:cNvSpPr/>
            <p:nvPr/>
          </p:nvSpPr>
          <p:spPr>
            <a:xfrm>
              <a:off x="11712624" y="13693"/>
              <a:ext cx="47937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LOGO.jpg" descr="LOGO.jpg">
              <a:extLst>
                <a:ext uri="{FF2B5EF4-FFF2-40B4-BE49-F238E27FC236}">
                  <a16:creationId xmlns:a16="http://schemas.microsoft.com/office/drawing/2014/main" id="{B748FDC6-AD05-89DF-0011-2EA0077C8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6200000">
              <a:off x="11520010" y="6178722"/>
              <a:ext cx="912556" cy="383311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4" name="Imagen 23">
            <a:extLst>
              <a:ext uri="{FF2B5EF4-FFF2-40B4-BE49-F238E27FC236}">
                <a16:creationId xmlns:a16="http://schemas.microsoft.com/office/drawing/2014/main" id="{38CD4638-2938-0A80-F887-78230012C09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r="19779" b="8060"/>
          <a:stretch/>
        </p:blipFill>
        <p:spPr>
          <a:xfrm>
            <a:off x="8956463" y="2846512"/>
            <a:ext cx="2668210" cy="2518585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525E5B1D-787D-0022-61C7-AE7597F19E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" y="3210155"/>
            <a:ext cx="2105061" cy="179464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9D5D559-2792-5DE6-BD81-404F1584219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7" y="3109873"/>
            <a:ext cx="2778300" cy="233535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4850103-501E-63DC-B258-79FBFF175C0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44" y="3942038"/>
            <a:ext cx="1892620" cy="1283352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C4CA4528-8E34-D5EC-3AA0-3FFFEB56BA4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57" y="2814510"/>
            <a:ext cx="1551552" cy="987821"/>
          </a:xfrm>
          <a:prstGeom prst="rect">
            <a:avLst/>
          </a:prstGeom>
        </p:spPr>
      </p:pic>
      <p:pic>
        <p:nvPicPr>
          <p:cNvPr id="29" name="Imagen 28" descr="Texto&#10;&#10;El contenido generado por IA puede ser incorrecto.">
            <a:extLst>
              <a:ext uri="{FF2B5EF4-FFF2-40B4-BE49-F238E27FC236}">
                <a16:creationId xmlns:a16="http://schemas.microsoft.com/office/drawing/2014/main" id="{1CBD3B1B-30DB-6BFF-CCAF-A64E4928FC1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175" y="4621591"/>
            <a:ext cx="1817899" cy="90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89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each-2179183_1920.jpg" descr="beach-2179183_1920.jpg">
            <a:extLst>
              <a:ext uri="{FF2B5EF4-FFF2-40B4-BE49-F238E27FC236}">
                <a16:creationId xmlns:a16="http://schemas.microsoft.com/office/drawing/2014/main" id="{C39EC548-B7C8-4411-B386-40DBA7FDA8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3491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6000" contras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7003"/>
            <a:ext cx="12288689" cy="6912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LOGO.jpg" descr="LOGO.jpg">
            <a:extLst>
              <a:ext uri="{FF2B5EF4-FFF2-40B4-BE49-F238E27FC236}">
                <a16:creationId xmlns:a16="http://schemas.microsoft.com/office/drawing/2014/main" id="{F7415494-A479-4259-AA6B-ACAF70DC1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608" y="1772816"/>
            <a:ext cx="6480720" cy="272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7824194" y="3663982"/>
            <a:ext cx="3232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/>
              <a:t>S.Coop.And.</a:t>
            </a:r>
          </a:p>
        </p:txBody>
      </p:sp>
      <p:sp>
        <p:nvSpPr>
          <p:cNvPr id="7" name="CuadroTexto 7">
            <a:extLst>
              <a:ext uri="{FF2B5EF4-FFF2-40B4-BE49-F238E27FC236}">
                <a16:creationId xmlns:a16="http://schemas.microsoft.com/office/drawing/2014/main" id="{CFB0DA89-7457-46FB-AF70-C84FD33AC0D1}"/>
              </a:ext>
            </a:extLst>
          </p:cNvPr>
          <p:cNvSpPr txBox="1"/>
          <p:nvPr/>
        </p:nvSpPr>
        <p:spPr>
          <a:xfrm>
            <a:off x="4655840" y="6260240"/>
            <a:ext cx="3890168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SEAWEED THAT SAVES THE SHORE</a:t>
            </a:r>
          </a:p>
        </p:txBody>
      </p:sp>
    </p:spTree>
    <p:extLst>
      <p:ext uri="{BB962C8B-B14F-4D97-AF65-F5344CB8AC3E}">
        <p14:creationId xmlns:p14="http://schemas.microsoft.com/office/powerpoint/2010/main" val="458367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1000" t="1000" r="4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7" y="1238487"/>
            <a:ext cx="2452159" cy="1379339"/>
          </a:xfrm>
          <a:prstGeom prst="rect">
            <a:avLst/>
          </a:prstGeom>
        </p:spPr>
      </p:pic>
      <p:pic>
        <p:nvPicPr>
          <p:cNvPr id="7" name="LOGO.jpg" descr="LOGO.jpg">
            <a:extLst>
              <a:ext uri="{FF2B5EF4-FFF2-40B4-BE49-F238E27FC236}">
                <a16:creationId xmlns:a16="http://schemas.microsoft.com/office/drawing/2014/main" id="{2FDC80D4-5420-4F9E-829A-C3B99CDD0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629" y="1448793"/>
            <a:ext cx="2304281" cy="96789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ángulo 7"/>
          <p:cNvSpPr/>
          <p:nvPr/>
        </p:nvSpPr>
        <p:spPr>
          <a:xfrm>
            <a:off x="4600567" y="2141182"/>
            <a:ext cx="1387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/>
              <a:t>S.Coop.And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7" y="1666543"/>
            <a:ext cx="4247807" cy="65930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3" b="24508"/>
          <a:stretch/>
        </p:blipFill>
        <p:spPr>
          <a:xfrm>
            <a:off x="1449004" y="3038885"/>
            <a:ext cx="1810491" cy="102074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2" y="3014266"/>
            <a:ext cx="2890671" cy="115626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D84909F-517E-40D1-BE22-73258579D8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8" y="5117953"/>
            <a:ext cx="1793201" cy="63658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9D6827B-0B39-4D60-8661-62A854C2AD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3" y="5996057"/>
            <a:ext cx="2869740" cy="56369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48AC169-7711-4335-B546-372296FE7D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49" y="5053407"/>
            <a:ext cx="1266555" cy="714900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3231988" y="56675"/>
            <a:ext cx="551301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000" b="1" spc="600" dirty="0">
                <a:solidFill>
                  <a:schemeClr val="tx2"/>
                </a:solidFill>
              </a:rPr>
              <a:t>ALGAE-COPACK</a:t>
            </a:r>
          </a:p>
        </p:txBody>
      </p:sp>
      <p:sp>
        <p:nvSpPr>
          <p:cNvPr id="18" name="@futuralga">
            <a:extLst>
              <a:ext uri="{FF2B5EF4-FFF2-40B4-BE49-F238E27FC236}">
                <a16:creationId xmlns:a16="http://schemas.microsoft.com/office/drawing/2014/main" id="{C5CC0D2D-8626-4E5C-8250-825AF0DB682D}"/>
              </a:ext>
            </a:extLst>
          </p:cNvPr>
          <p:cNvSpPr txBox="1"/>
          <p:nvPr/>
        </p:nvSpPr>
        <p:spPr>
          <a:xfrm>
            <a:off x="2631791" y="933434"/>
            <a:ext cx="7357695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solidFill>
                  <a:srgbClr val="007B5A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rPr lang="es-ES" dirty="0">
                <a:solidFill>
                  <a:schemeClr val="tx1"/>
                </a:solidFill>
                <a:latin typeface="Bahnschrift SemiBold" panose="020B0502040204020203" pitchFamily="34" charset="0"/>
              </a:rPr>
              <a:t>GOA: AGRICULTURAL OPERATIONAL GROUP</a:t>
            </a:r>
            <a:endParaRPr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9" name="@futuralga">
            <a:extLst>
              <a:ext uri="{FF2B5EF4-FFF2-40B4-BE49-F238E27FC236}">
                <a16:creationId xmlns:a16="http://schemas.microsoft.com/office/drawing/2014/main" id="{C5CC0D2D-8626-4E5C-8250-825AF0DB682D}"/>
              </a:ext>
            </a:extLst>
          </p:cNvPr>
          <p:cNvSpPr txBox="1"/>
          <p:nvPr/>
        </p:nvSpPr>
        <p:spPr>
          <a:xfrm>
            <a:off x="1084864" y="4541678"/>
            <a:ext cx="2538771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solidFill>
                  <a:srgbClr val="007B5A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rPr lang="es-ES" sz="1800" dirty="0">
                <a:solidFill>
                  <a:schemeClr val="tx2"/>
                </a:solidFill>
                <a:latin typeface="Bahnschrift SemiBold" panose="020B0502040204020203" pitchFamily="34" charset="0"/>
              </a:rPr>
              <a:t>SUPPORTED BY:</a:t>
            </a:r>
            <a:endParaRPr sz="1800" dirty="0">
              <a:solidFill>
                <a:schemeClr val="tx2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016" y="2807513"/>
            <a:ext cx="3132905" cy="2349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@futuralga">
            <a:extLst>
              <a:ext uri="{FF2B5EF4-FFF2-40B4-BE49-F238E27FC236}">
                <a16:creationId xmlns:a16="http://schemas.microsoft.com/office/drawing/2014/main" id="{C5CC0D2D-8626-4E5C-8250-825AF0DB682D}"/>
              </a:ext>
            </a:extLst>
          </p:cNvPr>
          <p:cNvSpPr txBox="1"/>
          <p:nvPr/>
        </p:nvSpPr>
        <p:spPr>
          <a:xfrm>
            <a:off x="7392146" y="5589242"/>
            <a:ext cx="5223975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solidFill>
                  <a:srgbClr val="007B5A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rPr lang="en-US" sz="1800" dirty="0">
                <a:solidFill>
                  <a:schemeClr val="tx2"/>
                </a:solidFill>
                <a:latin typeface="Bahnschrift SemiBold" panose="020B0502040204020203" pitchFamily="34" charset="0"/>
              </a:rPr>
              <a:t>ACTIVE SEARCH FOR FUNDING </a:t>
            </a:r>
          </a:p>
          <a:p>
            <a:r>
              <a:rPr lang="en-US" sz="1800" dirty="0">
                <a:solidFill>
                  <a:schemeClr val="tx2"/>
                </a:solidFill>
                <a:latin typeface="Bahnschrift SemiBold" panose="020B0502040204020203" pitchFamily="34" charset="0"/>
              </a:rPr>
              <a:t>AND INVESTORS</a:t>
            </a:r>
            <a:endParaRPr sz="1800" dirty="0">
              <a:solidFill>
                <a:schemeClr val="tx2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27" y="5133729"/>
            <a:ext cx="1690779" cy="134096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C027673-5CF5-4FFF-AC50-AC79DC6BF603}"/>
              </a:ext>
            </a:extLst>
          </p:cNvPr>
          <p:cNvGrpSpPr/>
          <p:nvPr/>
        </p:nvGrpSpPr>
        <p:grpSpPr>
          <a:xfrm>
            <a:off x="11712624" y="13693"/>
            <a:ext cx="479376" cy="6858000"/>
            <a:chOff x="11712624" y="13693"/>
            <a:chExt cx="479376" cy="6858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2D6C98B-731F-474E-851E-1A14F39C9526}"/>
                </a:ext>
              </a:extLst>
            </p:cNvPr>
            <p:cNvSpPr/>
            <p:nvPr/>
          </p:nvSpPr>
          <p:spPr>
            <a:xfrm>
              <a:off x="11712624" y="13693"/>
              <a:ext cx="47937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LOGO.jpg" descr="LOGO.jpg">
              <a:extLst>
                <a:ext uri="{FF2B5EF4-FFF2-40B4-BE49-F238E27FC236}">
                  <a16:creationId xmlns:a16="http://schemas.microsoft.com/office/drawing/2014/main" id="{AD981DC7-8F0F-4843-81F9-C748535F2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1520010" y="6178722"/>
              <a:ext cx="912556" cy="383311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909620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3B8A9C-CB56-D498-377C-F30B91BB8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312C0A-8026-9DD2-5DD6-1A082CF5B375}"/>
              </a:ext>
            </a:extLst>
          </p:cNvPr>
          <p:cNvGrpSpPr/>
          <p:nvPr/>
        </p:nvGrpSpPr>
        <p:grpSpPr>
          <a:xfrm>
            <a:off x="11712624" y="56274"/>
            <a:ext cx="479376" cy="6858000"/>
            <a:chOff x="11712624" y="13693"/>
            <a:chExt cx="479376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2D6697-F85E-2E26-F2DF-DAF1EE070DEE}"/>
                </a:ext>
              </a:extLst>
            </p:cNvPr>
            <p:cNvSpPr/>
            <p:nvPr/>
          </p:nvSpPr>
          <p:spPr>
            <a:xfrm>
              <a:off x="11712624" y="13693"/>
              <a:ext cx="47937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LOGO.jpg" descr="LOGO.jpg">
              <a:extLst>
                <a:ext uri="{FF2B5EF4-FFF2-40B4-BE49-F238E27FC236}">
                  <a16:creationId xmlns:a16="http://schemas.microsoft.com/office/drawing/2014/main" id="{0AA03190-2DAB-B2EA-4643-25E6921F0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11520010" y="6178722"/>
              <a:ext cx="912556" cy="383311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8F662365-E737-88E9-D913-51AA0058A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091" y="1542669"/>
            <a:ext cx="2507109" cy="17661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C8C0AD5-7854-7BA1-2C16-F80DDFF901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443" y="3982711"/>
            <a:ext cx="3409938" cy="141310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BAAD4BF-5F32-F059-D352-1447B012730A}"/>
              </a:ext>
            </a:extLst>
          </p:cNvPr>
          <p:cNvSpPr txBox="1"/>
          <p:nvPr/>
        </p:nvSpPr>
        <p:spPr>
          <a:xfrm flipH="1">
            <a:off x="0" y="1010717"/>
            <a:ext cx="408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 Black" panose="020B0A04020102020204" pitchFamily="34" charset="0"/>
              </a:rPr>
              <a:t>16-26 NOVIEMBRE 2024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B6A0BC9-9582-7E8B-1FDE-FA0C79ECFA5F}"/>
              </a:ext>
            </a:extLst>
          </p:cNvPr>
          <p:cNvSpPr txBox="1"/>
          <p:nvPr/>
        </p:nvSpPr>
        <p:spPr>
          <a:xfrm flipH="1">
            <a:off x="5039447" y="1010716"/>
            <a:ext cx="408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 Black" panose="020B0A04020102020204" pitchFamily="34" charset="0"/>
              </a:rPr>
              <a:t>22-30 NOVIEMBRE 2024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7431C90-2F63-8A80-EC79-370AB2161A9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8" t="1141" r="19621" b="60054"/>
          <a:stretch/>
        </p:blipFill>
        <p:spPr>
          <a:xfrm>
            <a:off x="4730069" y="3779047"/>
            <a:ext cx="3050762" cy="191054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6CEDE1F-C27B-0D1F-4D1C-4D3122CC25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5718" y="1542669"/>
            <a:ext cx="2206155" cy="1737545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3240973-4D26-3A18-982B-471D4AB1165F}"/>
              </a:ext>
            </a:extLst>
          </p:cNvPr>
          <p:cNvSpPr txBox="1"/>
          <p:nvPr/>
        </p:nvSpPr>
        <p:spPr>
          <a:xfrm>
            <a:off x="4295800" y="15760"/>
            <a:ext cx="338437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000" b="1" spc="600" dirty="0">
                <a:solidFill>
                  <a:schemeClr val="tx2"/>
                </a:solidFill>
              </a:rPr>
              <a:t>LAST STEPS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5445A60-9B2A-1DC3-E39C-A55B653A2E20}"/>
              </a:ext>
            </a:extLst>
          </p:cNvPr>
          <p:cNvSpPr txBox="1"/>
          <p:nvPr/>
        </p:nvSpPr>
        <p:spPr>
          <a:xfrm flipH="1">
            <a:off x="9048328" y="1010715"/>
            <a:ext cx="408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 Black" panose="020B0A04020102020204" pitchFamily="34" charset="0"/>
              </a:rPr>
              <a:t>FEBRERO 2025</a:t>
            </a:r>
          </a:p>
        </p:txBody>
      </p:sp>
      <p:pic>
        <p:nvPicPr>
          <p:cNvPr id="3" name="VID-20250224-WA0001">
            <a:hlinkClick r:id="" action="ppaction://media"/>
            <a:extLst>
              <a:ext uri="{FF2B5EF4-FFF2-40B4-BE49-F238E27FC236}">
                <a16:creationId xmlns:a16="http://schemas.microsoft.com/office/drawing/2014/main" id="{BFA3C017-AB7A-E3BC-86D9-81298EE406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73058" y="3573016"/>
            <a:ext cx="1695203" cy="300036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9AFF0BC-9D5E-D177-9775-BADA99F346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1318" y="1542669"/>
            <a:ext cx="2070700" cy="163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9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1000" t="1000" r="4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0014.JPG" descr="IMG_0014.JPG"/>
          <p:cNvPicPr>
            <a:picLocks noChangeAspect="1"/>
          </p:cNvPicPr>
          <p:nvPr/>
        </p:nvPicPr>
        <p:blipFill>
          <a:blip r:embed="rId3"/>
          <a:srcRect l="2" t="4610"/>
          <a:stretch>
            <a:fillRect/>
          </a:stretch>
        </p:blipFill>
        <p:spPr>
          <a:xfrm>
            <a:off x="378736" y="548994"/>
            <a:ext cx="1720072" cy="1640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8" y="0"/>
                </a:moveTo>
                <a:cubicBezTo>
                  <a:pt x="7904" y="0"/>
                  <a:pt x="5010" y="1106"/>
                  <a:pt x="2802" y="3317"/>
                </a:cubicBezTo>
                <a:cubicBezTo>
                  <a:pt x="1455" y="4665"/>
                  <a:pt x="525" y="6269"/>
                  <a:pt x="0" y="7972"/>
                </a:cubicBezTo>
                <a:lnTo>
                  <a:pt x="0" y="14672"/>
                </a:lnTo>
                <a:cubicBezTo>
                  <a:pt x="525" y="16375"/>
                  <a:pt x="1455" y="17979"/>
                  <a:pt x="2802" y="19327"/>
                </a:cubicBezTo>
                <a:cubicBezTo>
                  <a:pt x="3779" y="20305"/>
                  <a:pt x="4896" y="21055"/>
                  <a:pt x="6083" y="21600"/>
                </a:cubicBezTo>
                <a:lnTo>
                  <a:pt x="15517" y="21600"/>
                </a:lnTo>
                <a:cubicBezTo>
                  <a:pt x="16704" y="21055"/>
                  <a:pt x="17818" y="20305"/>
                  <a:pt x="18795" y="19327"/>
                </a:cubicBezTo>
                <a:cubicBezTo>
                  <a:pt x="20141" y="17979"/>
                  <a:pt x="21075" y="16375"/>
                  <a:pt x="21600" y="14672"/>
                </a:cubicBezTo>
                <a:lnTo>
                  <a:pt x="21600" y="7972"/>
                </a:lnTo>
                <a:cubicBezTo>
                  <a:pt x="21075" y="6269"/>
                  <a:pt x="20141" y="4665"/>
                  <a:pt x="18795" y="3317"/>
                </a:cubicBezTo>
                <a:cubicBezTo>
                  <a:pt x="16587" y="1106"/>
                  <a:pt x="13693" y="0"/>
                  <a:pt x="1079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159" y="850968"/>
            <a:ext cx="1736115" cy="1227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43875" t="57550" r="50151" b="37869"/>
          <a:stretch/>
        </p:blipFill>
        <p:spPr>
          <a:xfrm>
            <a:off x="4593950" y="929774"/>
            <a:ext cx="1836348" cy="79215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250F960-0E0B-4E5C-9BBC-64F90B6F24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725" y="925130"/>
            <a:ext cx="859379" cy="85847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FDCC4CC-9E0C-4646-95D9-902AC104D4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635" y="955511"/>
            <a:ext cx="1617752" cy="808876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5"/>
          <a:srcRect l="46051" t="67351" r="50173" b="26678"/>
          <a:stretch/>
        </p:blipFill>
        <p:spPr bwMode="auto">
          <a:xfrm>
            <a:off x="9326136" y="975053"/>
            <a:ext cx="817245" cy="726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G_0012.JPG" descr="IMG_0012.JPG"/>
          <p:cNvPicPr>
            <a:picLocks noChangeAspect="1"/>
          </p:cNvPicPr>
          <p:nvPr/>
        </p:nvPicPr>
        <p:blipFill rotWithShape="1">
          <a:blip r:embed="rId8"/>
          <a:srcRect l="17803" r="21152" b="12644"/>
          <a:stretch/>
        </p:blipFill>
        <p:spPr>
          <a:xfrm>
            <a:off x="10449077" y="840506"/>
            <a:ext cx="1307243" cy="1135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n" descr="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957" y="2485994"/>
            <a:ext cx="1393243" cy="1286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AD49992-85DF-43C3-A99F-76868028CE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180" y="2068968"/>
            <a:ext cx="1061547" cy="521627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 rotWithShape="1">
          <a:blip r:embed="rId5"/>
          <a:srcRect l="62937" t="66905" r="32081" b="26938"/>
          <a:stretch/>
        </p:blipFill>
        <p:spPr bwMode="auto">
          <a:xfrm>
            <a:off x="1807958" y="3059295"/>
            <a:ext cx="1078231" cy="749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189" y="2212345"/>
            <a:ext cx="1868967" cy="89710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DC36469-095B-4CAF-8D65-FC1A35425E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027" y="1831085"/>
            <a:ext cx="994019" cy="41513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7FBDF84-3AF2-467F-86F2-E43C40129B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58" y="2573900"/>
            <a:ext cx="2949319" cy="674016"/>
          </a:xfrm>
          <a:prstGeom prst="rect">
            <a:avLst/>
          </a:prstGeom>
        </p:spPr>
      </p:pic>
      <p:pic>
        <p:nvPicPr>
          <p:cNvPr id="18" name="Imagen 17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9"/>
          <a:stretch/>
        </p:blipFill>
        <p:spPr bwMode="auto">
          <a:xfrm>
            <a:off x="6036801" y="1924001"/>
            <a:ext cx="1419225" cy="5551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9EF2DE9-9FBC-49A8-A382-6822783F03B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67126" r="11516" b="6430"/>
          <a:stretch/>
        </p:blipFill>
        <p:spPr>
          <a:xfrm>
            <a:off x="8006436" y="2020370"/>
            <a:ext cx="2036485" cy="43602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9F547D8-F148-4C62-9316-260ED451FBB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t="-1010" r="4964"/>
          <a:stretch/>
        </p:blipFill>
        <p:spPr>
          <a:xfrm>
            <a:off x="8051730" y="2444655"/>
            <a:ext cx="1991191" cy="596368"/>
          </a:xfrm>
          <a:prstGeom prst="rect">
            <a:avLst/>
          </a:prstGeom>
        </p:spPr>
      </p:pic>
      <p:pic>
        <p:nvPicPr>
          <p:cNvPr id="21" name="4280espoban.jpg" descr="4280espoban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69958" y="2125097"/>
            <a:ext cx="1285591" cy="662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3" y="3983837"/>
            <a:ext cx="2489719" cy="444593"/>
          </a:xfrm>
          <a:prstGeom prst="rect">
            <a:avLst/>
          </a:prstGeom>
        </p:spPr>
      </p:pic>
      <p:pic>
        <p:nvPicPr>
          <p:cNvPr id="23" name="bluebiovalue logo.jpg" descr="bluebiovalue logo.jpg"/>
          <p:cNvPicPr>
            <a:picLocks noChangeAspect="1"/>
          </p:cNvPicPr>
          <p:nvPr/>
        </p:nvPicPr>
        <p:blipFill>
          <a:blip r:embed="rId19"/>
          <a:srcRect l="17761" t="29859" r="17761" b="29859"/>
          <a:stretch>
            <a:fillRect/>
          </a:stretch>
        </p:blipFill>
        <p:spPr>
          <a:xfrm>
            <a:off x="2815144" y="4124160"/>
            <a:ext cx="1999723" cy="701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441C897-53B5-43C0-A882-73E144F9B4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007" y="3893283"/>
            <a:ext cx="1142965" cy="109804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624B38B0-4CC7-4D65-B487-A676944B6A2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6" t="9855" r="11868" b="17372"/>
          <a:stretch/>
        </p:blipFill>
        <p:spPr>
          <a:xfrm>
            <a:off x="6372234" y="3677748"/>
            <a:ext cx="1533527" cy="963973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94" y="3355817"/>
            <a:ext cx="1359905" cy="54396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E608B47-7C02-468F-B1B4-E70AA8DB07C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484" y="4045337"/>
            <a:ext cx="1354445" cy="482067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013" y="3227839"/>
            <a:ext cx="1197433" cy="811959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579" y="4220281"/>
            <a:ext cx="1029816" cy="655649"/>
          </a:xfrm>
          <a:prstGeom prst="rect">
            <a:avLst/>
          </a:prstGeom>
        </p:spPr>
      </p:pic>
      <p:pic>
        <p:nvPicPr>
          <p:cNvPr id="30" name="IMG_0011.JPG" descr="IMG_0011.JP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3530" y="4931343"/>
            <a:ext cx="2092460" cy="897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9" y="5948825"/>
            <a:ext cx="2648320" cy="628739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3434E71A-E7A3-4C71-8B49-A3A7E1CE1321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0430" r="14563" b="24675"/>
          <a:stretch/>
        </p:blipFill>
        <p:spPr>
          <a:xfrm>
            <a:off x="2267812" y="5167061"/>
            <a:ext cx="1287253" cy="586415"/>
          </a:xfrm>
          <a:prstGeom prst="rect">
            <a:avLst/>
          </a:prstGeom>
        </p:spPr>
      </p:pic>
      <p:pic>
        <p:nvPicPr>
          <p:cNvPr id="33" name="Conference-focuses-on-biomarine-derived-ingredients_wrbm_large.png" descr="Conference-focuses-on-biomarine-derived-ingredients_wrbm_large.png">
            <a:extLst>
              <a:ext uri="{FF2B5EF4-FFF2-40B4-BE49-F238E27FC236}">
                <a16:creationId xmlns:a16="http://schemas.microsoft.com/office/drawing/2014/main" id="{EB6103EE-5950-405D-B1FD-B52FEA2676DF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t="13217" r="22285" b="32341"/>
          <a:stretch>
            <a:fillRect/>
          </a:stretch>
        </p:blipFill>
        <p:spPr>
          <a:xfrm>
            <a:off x="3854603" y="4953983"/>
            <a:ext cx="1124291" cy="55918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34" name="IMG_0010.PNG" descr="IMG_0010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708507" y="5441815"/>
            <a:ext cx="2092460" cy="920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49" y="6271465"/>
            <a:ext cx="1928183" cy="299275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6892B422-11FE-42FD-8D06-F88478AD2FC3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992" y="5069746"/>
            <a:ext cx="2384101" cy="665380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105" y="5994988"/>
            <a:ext cx="1586951" cy="401923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D9838FA2-7319-4401-B1AA-2FEA7336253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19" y="4788442"/>
            <a:ext cx="2092460" cy="824125"/>
          </a:xfrm>
          <a:prstGeom prst="rect">
            <a:avLst/>
          </a:prstGeom>
        </p:spPr>
      </p:pic>
      <p:pic>
        <p:nvPicPr>
          <p:cNvPr id="39" name="proto-atlantic-logo-footer.png" descr="proto-atlantic-logo-footer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591331" y="5777334"/>
            <a:ext cx="1524576" cy="800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601" y="5189172"/>
            <a:ext cx="881371" cy="881371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18"/>
          <a:stretch/>
        </p:blipFill>
        <p:spPr>
          <a:xfrm>
            <a:off x="3018949" y="3329473"/>
            <a:ext cx="2664296" cy="479123"/>
          </a:xfrm>
          <a:prstGeom prst="rect">
            <a:avLst/>
          </a:prstGeom>
        </p:spPr>
      </p:pic>
      <p:sp>
        <p:nvSpPr>
          <p:cNvPr id="43" name="CuadroTexto 42"/>
          <p:cNvSpPr txBox="1"/>
          <p:nvPr/>
        </p:nvSpPr>
        <p:spPr>
          <a:xfrm>
            <a:off x="3461801" y="128826"/>
            <a:ext cx="514999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000" b="1" spc="600" dirty="0">
                <a:solidFill>
                  <a:schemeClr val="tx2"/>
                </a:solidFill>
              </a:rPr>
              <a:t>COLLABORATORS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1F257AB-7A6A-46D2-A50C-620DA6BBC5C8}"/>
              </a:ext>
            </a:extLst>
          </p:cNvPr>
          <p:cNvGrpSpPr/>
          <p:nvPr/>
        </p:nvGrpSpPr>
        <p:grpSpPr>
          <a:xfrm>
            <a:off x="11712624" y="13693"/>
            <a:ext cx="479376" cy="6858000"/>
            <a:chOff x="11712624" y="13693"/>
            <a:chExt cx="479376" cy="685800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FCDE458-F3F1-4F1C-81A4-73506063678B}"/>
                </a:ext>
              </a:extLst>
            </p:cNvPr>
            <p:cNvSpPr/>
            <p:nvPr/>
          </p:nvSpPr>
          <p:spPr>
            <a:xfrm>
              <a:off x="11712624" y="13693"/>
              <a:ext cx="47937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6" name="LOGO.jpg" descr="LOGO.jpg">
              <a:extLst>
                <a:ext uri="{FF2B5EF4-FFF2-40B4-BE49-F238E27FC236}">
                  <a16:creationId xmlns:a16="http://schemas.microsoft.com/office/drawing/2014/main" id="{C1018389-483D-4616-9866-F36AEFA62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 rot="16200000">
              <a:off x="11520010" y="6178722"/>
              <a:ext cx="912556" cy="383311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141803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1000" t="1000" r="4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.jpg" descr="LOGO.jpg">
            <a:extLst>
              <a:ext uri="{FF2B5EF4-FFF2-40B4-BE49-F238E27FC236}">
                <a16:creationId xmlns:a16="http://schemas.microsoft.com/office/drawing/2014/main" id="{F7415494-A479-4259-AA6B-ACAF70DC1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52" y="261326"/>
            <a:ext cx="4034353" cy="1694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21" b="38774"/>
          <a:stretch/>
        </p:blipFill>
        <p:spPr>
          <a:xfrm>
            <a:off x="5879977" y="4365105"/>
            <a:ext cx="5295391" cy="1915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t="8945" r="5184" b="10387"/>
          <a:stretch/>
        </p:blipFill>
        <p:spPr>
          <a:xfrm>
            <a:off x="5879977" y="476674"/>
            <a:ext cx="5295391" cy="3217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D923D48-E8A2-4269-96CA-C7CD0EC06CE4}"/>
              </a:ext>
            </a:extLst>
          </p:cNvPr>
          <p:cNvGrpSpPr/>
          <p:nvPr/>
        </p:nvGrpSpPr>
        <p:grpSpPr>
          <a:xfrm>
            <a:off x="11712624" y="13693"/>
            <a:ext cx="479376" cy="6858000"/>
            <a:chOff x="11712624" y="13693"/>
            <a:chExt cx="479376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2F4F7A-9E50-4EE4-BC80-22B4498782C4}"/>
                </a:ext>
              </a:extLst>
            </p:cNvPr>
            <p:cNvSpPr/>
            <p:nvPr/>
          </p:nvSpPr>
          <p:spPr>
            <a:xfrm>
              <a:off x="11712624" y="13693"/>
              <a:ext cx="47937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LOGO.jpg" descr="LOGO.jpg">
              <a:extLst>
                <a:ext uri="{FF2B5EF4-FFF2-40B4-BE49-F238E27FC236}">
                  <a16:creationId xmlns:a16="http://schemas.microsoft.com/office/drawing/2014/main" id="{27A0BE59-1B15-478A-A2B7-6D2EBE2AC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11520010" y="6178722"/>
              <a:ext cx="912556" cy="38331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689C57B-887B-E259-282F-AB7F243D8D73}"/>
              </a:ext>
            </a:extLst>
          </p:cNvPr>
          <p:cNvSpPr txBox="1"/>
          <p:nvPr/>
        </p:nvSpPr>
        <p:spPr>
          <a:xfrm>
            <a:off x="522581" y="2208979"/>
            <a:ext cx="49697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Bahnschrift SemiBold" panose="020B0502040204020203" pitchFamily="34" charset="0"/>
              </a:rPr>
              <a:t>THANK YOU FOR YOUR ATTENTION</a:t>
            </a:r>
          </a:p>
        </p:txBody>
      </p:sp>
      <p:sp>
        <p:nvSpPr>
          <p:cNvPr id="9" name="@futuralga">
            <a:extLst>
              <a:ext uri="{FF2B5EF4-FFF2-40B4-BE49-F238E27FC236}">
                <a16:creationId xmlns:a16="http://schemas.microsoft.com/office/drawing/2014/main" id="{692A448F-C931-CFD2-C14A-7A87B7FD70BF}"/>
              </a:ext>
            </a:extLst>
          </p:cNvPr>
          <p:cNvSpPr txBox="1"/>
          <p:nvPr/>
        </p:nvSpPr>
        <p:spPr>
          <a:xfrm>
            <a:off x="1127448" y="5914099"/>
            <a:ext cx="5716521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solidFill>
                  <a:srgbClr val="007B5A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rPr lang="es-ES" dirty="0">
                <a:solidFill>
                  <a:schemeClr val="tx2"/>
                </a:solidFill>
                <a:latin typeface="Bahnschrift SemiBold" panose="020B0502040204020203" pitchFamily="34" charset="0"/>
              </a:rPr>
              <a:t>www.f</a:t>
            </a:r>
            <a:r>
              <a:rPr dirty="0" err="1">
                <a:solidFill>
                  <a:schemeClr val="tx2"/>
                </a:solidFill>
                <a:latin typeface="Bahnschrift SemiBold" panose="020B0502040204020203" pitchFamily="34" charset="0"/>
              </a:rPr>
              <a:t>uturalga</a:t>
            </a:r>
            <a:r>
              <a:rPr lang="es-ES" dirty="0">
                <a:solidFill>
                  <a:schemeClr val="tx2"/>
                </a:solidFill>
                <a:latin typeface="Bahnschrift SemiBold" panose="020B0502040204020203" pitchFamily="34" charset="0"/>
              </a:rPr>
              <a:t>.</a:t>
            </a:r>
            <a:r>
              <a:rPr lang="es-ES" dirty="0" err="1">
                <a:solidFill>
                  <a:schemeClr val="tx2"/>
                </a:solidFill>
                <a:latin typeface="Bahnschrift SemiBold" panose="020B0502040204020203" pitchFamily="34" charset="0"/>
              </a:rPr>
              <a:t>com</a:t>
            </a:r>
            <a:endParaRPr dirty="0">
              <a:solidFill>
                <a:schemeClr val="tx2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093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each-2179183_1920.jpg" descr="beach-2179183_1920.jpg"/>
          <p:cNvPicPr>
            <a:picLocks noChangeAspect="1"/>
          </p:cNvPicPr>
          <p:nvPr/>
        </p:nvPicPr>
        <p:blipFill>
          <a:blip r:embed="rId3">
            <a:alphaModFix amt="73491"/>
          </a:blip>
          <a:stretch>
            <a:fillRect/>
          </a:stretch>
        </p:blipFill>
        <p:spPr>
          <a:xfrm>
            <a:off x="-1" y="1"/>
            <a:ext cx="12240682" cy="688538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76E575-451D-4492-A284-B10E4FE59212}"/>
              </a:ext>
            </a:extLst>
          </p:cNvPr>
          <p:cNvSpPr/>
          <p:nvPr/>
        </p:nvSpPr>
        <p:spPr>
          <a:xfrm>
            <a:off x="-1" y="0"/>
            <a:ext cx="12192001" cy="6885384"/>
          </a:xfrm>
          <a:prstGeom prst="rect">
            <a:avLst/>
          </a:prstGeom>
          <a:gradFill flip="none" rotWithShape="1">
            <a:gsLst>
              <a:gs pos="1000">
                <a:schemeClr val="accent3">
                  <a:lumMod val="20000"/>
                  <a:lumOff val="80000"/>
                  <a:alpha val="66000"/>
                </a:schemeClr>
              </a:gs>
              <a:gs pos="100000">
                <a:srgbClr val="0066FF">
                  <a:alpha val="55000"/>
                </a:srgbClr>
              </a:gs>
              <a:gs pos="0">
                <a:schemeClr val="accent1">
                  <a:lumMod val="45000"/>
                  <a:lumOff val="55000"/>
                  <a:alpha val="57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CDC2271-0D7B-408A-AF07-C065166181FD}"/>
              </a:ext>
            </a:extLst>
          </p:cNvPr>
          <p:cNvSpPr/>
          <p:nvPr/>
        </p:nvSpPr>
        <p:spPr>
          <a:xfrm>
            <a:off x="4449452" y="-27384"/>
            <a:ext cx="7833674" cy="7004115"/>
          </a:xfrm>
          <a:custGeom>
            <a:avLst/>
            <a:gdLst>
              <a:gd name="connsiteX0" fmla="*/ 2526383 w 7833674"/>
              <a:gd name="connsiteY0" fmla="*/ 56561 h 7088956"/>
              <a:gd name="connsiteX1" fmla="*/ 2253006 w 7833674"/>
              <a:gd name="connsiteY1" fmla="*/ 565608 h 7088956"/>
              <a:gd name="connsiteX2" fmla="*/ 2394408 w 7833674"/>
              <a:gd name="connsiteY2" fmla="*/ 603315 h 7088956"/>
              <a:gd name="connsiteX3" fmla="*/ 2375554 w 7833674"/>
              <a:gd name="connsiteY3" fmla="*/ 782425 h 7088956"/>
              <a:gd name="connsiteX4" fmla="*/ 2253006 w 7833674"/>
              <a:gd name="connsiteY4" fmla="*/ 989814 h 7088956"/>
              <a:gd name="connsiteX5" fmla="*/ 2036189 w 7833674"/>
              <a:gd name="connsiteY5" fmla="*/ 1159497 h 7088956"/>
              <a:gd name="connsiteX6" fmla="*/ 2036189 w 7833674"/>
              <a:gd name="connsiteY6" fmla="*/ 1395167 h 7088956"/>
              <a:gd name="connsiteX7" fmla="*/ 2158738 w 7833674"/>
              <a:gd name="connsiteY7" fmla="*/ 1508288 h 7088956"/>
              <a:gd name="connsiteX8" fmla="*/ 2007909 w 7833674"/>
              <a:gd name="connsiteY8" fmla="*/ 1781666 h 7088956"/>
              <a:gd name="connsiteX9" fmla="*/ 1743958 w 7833674"/>
              <a:gd name="connsiteY9" fmla="*/ 2007909 h 7088956"/>
              <a:gd name="connsiteX10" fmla="*/ 1706251 w 7833674"/>
              <a:gd name="connsiteY10" fmla="*/ 2300140 h 7088956"/>
              <a:gd name="connsiteX11" fmla="*/ 1828800 w 7833674"/>
              <a:gd name="connsiteY11" fmla="*/ 2234152 h 7088956"/>
              <a:gd name="connsiteX12" fmla="*/ 1725105 w 7833674"/>
              <a:gd name="connsiteY12" fmla="*/ 2403835 h 7088956"/>
              <a:gd name="connsiteX13" fmla="*/ 1828800 w 7833674"/>
              <a:gd name="connsiteY13" fmla="*/ 2413262 h 7088956"/>
              <a:gd name="connsiteX14" fmla="*/ 1555422 w 7833674"/>
              <a:gd name="connsiteY14" fmla="*/ 2733773 h 7088956"/>
              <a:gd name="connsiteX15" fmla="*/ 1395167 w 7833674"/>
              <a:gd name="connsiteY15" fmla="*/ 3016577 h 7088956"/>
              <a:gd name="connsiteX16" fmla="*/ 1687397 w 7833674"/>
              <a:gd name="connsiteY16" fmla="*/ 3035431 h 7088956"/>
              <a:gd name="connsiteX17" fmla="*/ 1527142 w 7833674"/>
              <a:gd name="connsiteY17" fmla="*/ 3242820 h 7088956"/>
              <a:gd name="connsiteX18" fmla="*/ 1517715 w 7833674"/>
              <a:gd name="connsiteY18" fmla="*/ 3440783 h 7088956"/>
              <a:gd name="connsiteX19" fmla="*/ 1885360 w 7833674"/>
              <a:gd name="connsiteY19" fmla="*/ 3864989 h 7088956"/>
              <a:gd name="connsiteX20" fmla="*/ 1791092 w 7833674"/>
              <a:gd name="connsiteY20" fmla="*/ 4204354 h 7088956"/>
              <a:gd name="connsiteX21" fmla="*/ 1329179 w 7833674"/>
              <a:gd name="connsiteY21" fmla="*/ 4581427 h 7088956"/>
              <a:gd name="connsiteX22" fmla="*/ 1461154 w 7833674"/>
              <a:gd name="connsiteY22" fmla="*/ 4996206 h 7088956"/>
              <a:gd name="connsiteX23" fmla="*/ 1291472 w 7833674"/>
              <a:gd name="connsiteY23" fmla="*/ 5269583 h 7088956"/>
              <a:gd name="connsiteX24" fmla="*/ 952107 w 7833674"/>
              <a:gd name="connsiteY24" fmla="*/ 5571241 h 7088956"/>
              <a:gd name="connsiteX25" fmla="*/ 631595 w 7833674"/>
              <a:gd name="connsiteY25" fmla="*/ 5882326 h 7088956"/>
              <a:gd name="connsiteX26" fmla="*/ 735290 w 7833674"/>
              <a:gd name="connsiteY26" fmla="*/ 6202837 h 7088956"/>
              <a:gd name="connsiteX27" fmla="*/ 565608 w 7833674"/>
              <a:gd name="connsiteY27" fmla="*/ 6381946 h 7088956"/>
              <a:gd name="connsiteX28" fmla="*/ 292230 w 7833674"/>
              <a:gd name="connsiteY28" fmla="*/ 6674177 h 7088956"/>
              <a:gd name="connsiteX29" fmla="*/ 18853 w 7833674"/>
              <a:gd name="connsiteY29" fmla="*/ 6759018 h 7088956"/>
              <a:gd name="connsiteX30" fmla="*/ 0 w 7833674"/>
              <a:gd name="connsiteY30" fmla="*/ 7088956 h 7088956"/>
              <a:gd name="connsiteX31" fmla="*/ 7833674 w 7833674"/>
              <a:gd name="connsiteY31" fmla="*/ 7088956 h 7088956"/>
              <a:gd name="connsiteX32" fmla="*/ 7833674 w 7833674"/>
              <a:gd name="connsiteY32" fmla="*/ 0 h 7088956"/>
              <a:gd name="connsiteX33" fmla="*/ 2535810 w 7833674"/>
              <a:gd name="connsiteY33" fmla="*/ 0 h 7088956"/>
              <a:gd name="connsiteX34" fmla="*/ 2526383 w 7833674"/>
              <a:gd name="connsiteY34" fmla="*/ 56561 h 708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833674" h="7088956">
                <a:moveTo>
                  <a:pt x="2526383" y="56561"/>
                </a:moveTo>
                <a:lnTo>
                  <a:pt x="2253006" y="565608"/>
                </a:lnTo>
                <a:lnTo>
                  <a:pt x="2394408" y="603315"/>
                </a:lnTo>
                <a:lnTo>
                  <a:pt x="2375554" y="782425"/>
                </a:lnTo>
                <a:lnTo>
                  <a:pt x="2253006" y="989814"/>
                </a:lnTo>
                <a:lnTo>
                  <a:pt x="2036189" y="1159497"/>
                </a:lnTo>
                <a:lnTo>
                  <a:pt x="2036189" y="1395167"/>
                </a:lnTo>
                <a:lnTo>
                  <a:pt x="2158738" y="1508288"/>
                </a:lnTo>
                <a:lnTo>
                  <a:pt x="2007909" y="1781666"/>
                </a:lnTo>
                <a:lnTo>
                  <a:pt x="1743958" y="2007909"/>
                </a:lnTo>
                <a:lnTo>
                  <a:pt x="1706251" y="2300140"/>
                </a:lnTo>
                <a:lnTo>
                  <a:pt x="1828800" y="2234152"/>
                </a:lnTo>
                <a:lnTo>
                  <a:pt x="1725105" y="2403835"/>
                </a:lnTo>
                <a:lnTo>
                  <a:pt x="1828800" y="2413262"/>
                </a:lnTo>
                <a:lnTo>
                  <a:pt x="1555422" y="2733773"/>
                </a:lnTo>
                <a:lnTo>
                  <a:pt x="1395167" y="3016577"/>
                </a:lnTo>
                <a:lnTo>
                  <a:pt x="1687397" y="3035431"/>
                </a:lnTo>
                <a:lnTo>
                  <a:pt x="1527142" y="3242820"/>
                </a:lnTo>
                <a:lnTo>
                  <a:pt x="1517715" y="3440783"/>
                </a:lnTo>
                <a:lnTo>
                  <a:pt x="1885360" y="3864989"/>
                </a:lnTo>
                <a:lnTo>
                  <a:pt x="1791092" y="4204354"/>
                </a:lnTo>
                <a:lnTo>
                  <a:pt x="1329179" y="4581427"/>
                </a:lnTo>
                <a:lnTo>
                  <a:pt x="1461154" y="4996206"/>
                </a:lnTo>
                <a:lnTo>
                  <a:pt x="1291472" y="5269583"/>
                </a:lnTo>
                <a:lnTo>
                  <a:pt x="952107" y="5571241"/>
                </a:lnTo>
                <a:lnTo>
                  <a:pt x="631595" y="5882326"/>
                </a:lnTo>
                <a:lnTo>
                  <a:pt x="735290" y="6202837"/>
                </a:lnTo>
                <a:lnTo>
                  <a:pt x="565608" y="6381946"/>
                </a:lnTo>
                <a:lnTo>
                  <a:pt x="292230" y="6674177"/>
                </a:lnTo>
                <a:lnTo>
                  <a:pt x="18853" y="6759018"/>
                </a:lnTo>
                <a:lnTo>
                  <a:pt x="0" y="7088956"/>
                </a:lnTo>
                <a:lnTo>
                  <a:pt x="7833674" y="7088956"/>
                </a:lnTo>
                <a:lnTo>
                  <a:pt x="7833674" y="0"/>
                </a:lnTo>
                <a:lnTo>
                  <a:pt x="2535810" y="0"/>
                </a:lnTo>
                <a:lnTo>
                  <a:pt x="2526383" y="56561"/>
                </a:lnTo>
                <a:close/>
              </a:path>
            </a:pathLst>
          </a:cu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LOGO.jpg" descr="LOGO.jpg">
            <a:extLst>
              <a:ext uri="{FF2B5EF4-FFF2-40B4-BE49-F238E27FC236}">
                <a16:creationId xmlns:a16="http://schemas.microsoft.com/office/drawing/2014/main" id="{743085F5-7C4A-43A5-BDAC-1565E888A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44624"/>
            <a:ext cx="1440160" cy="60492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5AC2BD0-78C8-4F5C-BA4D-BEBE17789BD0}"/>
              </a:ext>
            </a:extLst>
          </p:cNvPr>
          <p:cNvSpPr txBox="1"/>
          <p:nvPr/>
        </p:nvSpPr>
        <p:spPr>
          <a:xfrm>
            <a:off x="4292665" y="1515927"/>
            <a:ext cx="410445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spc="600" dirty="0">
                <a:solidFill>
                  <a:srgbClr val="00B050"/>
                </a:solidFill>
              </a:rPr>
              <a:t>PROBLEM STATEMENT</a:t>
            </a:r>
          </a:p>
        </p:txBody>
      </p:sp>
      <p:pic>
        <p:nvPicPr>
          <p:cNvPr id="12" name="Imagen 1">
            <a:extLst>
              <a:ext uri="{FF2B5EF4-FFF2-40B4-BE49-F238E27FC236}">
                <a16:creationId xmlns:a16="http://schemas.microsoft.com/office/drawing/2014/main" id="{7BBA88D3-04E2-414D-890C-7861FE091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859650"/>
            <a:ext cx="3950939" cy="2397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CBE0602-7926-452F-B0A7-EBF5EBB8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03"/>
          <a:stretch/>
        </p:blipFill>
        <p:spPr>
          <a:xfrm>
            <a:off x="666153" y="2881486"/>
            <a:ext cx="3989688" cy="2407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704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">
            <a:extLst>
              <a:ext uri="{FF2B5EF4-FFF2-40B4-BE49-F238E27FC236}">
                <a16:creationId xmlns:a16="http://schemas.microsoft.com/office/drawing/2014/main" id="{580DEA58-4674-453C-AB84-C29B7DACF4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3" y="-99392"/>
            <a:ext cx="11598691" cy="703728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4000"/>
                </a:schemeClr>
              </a:gs>
              <a:gs pos="74000">
                <a:schemeClr val="accent1">
                  <a:lumMod val="45000"/>
                  <a:lumOff val="55000"/>
                  <a:alpha val="30000"/>
                </a:schemeClr>
              </a:gs>
              <a:gs pos="83000">
                <a:schemeClr val="accent1">
                  <a:lumMod val="45000"/>
                  <a:lumOff val="55000"/>
                  <a:alpha val="21000"/>
                </a:schemeClr>
              </a:gs>
              <a:gs pos="100000">
                <a:schemeClr val="accent1">
                  <a:lumMod val="30000"/>
                  <a:lumOff val="70000"/>
                  <a:alpha val="31000"/>
                </a:schemeClr>
              </a:gs>
            </a:gsLst>
            <a:lin ang="5400000" scaled="1"/>
          </a:gradFill>
          <a:ln w="88900" cap="sq">
            <a:solidFill>
              <a:srgbClr val="FFFFFF">
                <a:alpha val="41000"/>
              </a:srgb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48E7E80-6694-43FE-B58B-1ECE1F647424}"/>
              </a:ext>
            </a:extLst>
          </p:cNvPr>
          <p:cNvGrpSpPr/>
          <p:nvPr/>
        </p:nvGrpSpPr>
        <p:grpSpPr>
          <a:xfrm>
            <a:off x="11712624" y="13693"/>
            <a:ext cx="479376" cy="6858000"/>
            <a:chOff x="11712624" y="13693"/>
            <a:chExt cx="479376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A8C6B9B-10E9-4D6D-A020-76991F8DF333}"/>
                </a:ext>
              </a:extLst>
            </p:cNvPr>
            <p:cNvSpPr/>
            <p:nvPr/>
          </p:nvSpPr>
          <p:spPr>
            <a:xfrm>
              <a:off x="11712624" y="13693"/>
              <a:ext cx="47937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LOGO.jpg" descr="LOGO.jpg">
              <a:extLst>
                <a:ext uri="{FF2B5EF4-FFF2-40B4-BE49-F238E27FC236}">
                  <a16:creationId xmlns:a16="http://schemas.microsoft.com/office/drawing/2014/main" id="{DC57BCAC-844A-4D87-A633-F89E97B25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1520010" y="6178722"/>
              <a:ext cx="912556" cy="383311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5285873F-9E08-CB46-43F4-A512FCAEFC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3819660"/>
            <a:ext cx="2880320" cy="288032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77B40BE-EA21-591E-5A5A-0D4CCF6F84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30" y="1127693"/>
            <a:ext cx="3958649" cy="239715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A22ECFD-50A4-B6AF-4BE7-95F4675743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73" y="1101361"/>
            <a:ext cx="3602307" cy="240059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8C82232-9A01-9916-8F3F-EE3AD28E63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643" y="3831883"/>
            <a:ext cx="2319156" cy="2868097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4E3A1965-38C2-F6D3-810F-4B829B88727E}"/>
              </a:ext>
            </a:extLst>
          </p:cNvPr>
          <p:cNvSpPr txBox="1"/>
          <p:nvPr/>
        </p:nvSpPr>
        <p:spPr>
          <a:xfrm flipH="1">
            <a:off x="9192344" y="346684"/>
            <a:ext cx="194120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MAIN FACTORS</a:t>
            </a:r>
            <a:endParaRPr lang="es-ES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9EEB0D2-4A92-A6FA-491C-B83B1DEFB80E}"/>
              </a:ext>
            </a:extLst>
          </p:cNvPr>
          <p:cNvSpPr txBox="1"/>
          <p:nvPr/>
        </p:nvSpPr>
        <p:spPr>
          <a:xfrm flipH="1">
            <a:off x="8517635" y="1138316"/>
            <a:ext cx="3050973" cy="23106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Tx/>
              <a:buChar char="-"/>
            </a:pPr>
            <a:r>
              <a:rPr lang="en-US" sz="1400" dirty="0">
                <a:latin typeface="Bahnschrift SemiBold" panose="020B0502040204020203" pitchFamily="34" charset="0"/>
              </a:rPr>
              <a:t>HIGH CONSUMPTION</a:t>
            </a:r>
          </a:p>
          <a:p>
            <a:pPr marL="285744" indent="-285744">
              <a:lnSpc>
                <a:spcPct val="150000"/>
              </a:lnSpc>
              <a:buFontTx/>
              <a:buChar char="-"/>
            </a:pPr>
            <a:r>
              <a:rPr lang="en-US" sz="1400" dirty="0">
                <a:latin typeface="Bahnschrift SemiBold" panose="020B0502040204020203" pitchFamily="34" charset="0"/>
              </a:rPr>
              <a:t>POOR MANAGEMENT </a:t>
            </a:r>
          </a:p>
          <a:p>
            <a:pPr marL="285744" indent="-285744">
              <a:lnSpc>
                <a:spcPct val="150000"/>
              </a:lnSpc>
              <a:buFontTx/>
              <a:buChar char="-"/>
            </a:pPr>
            <a:r>
              <a:rPr lang="en-US" sz="1400" dirty="0">
                <a:latin typeface="Bahnschrift SemiBold" panose="020B0502040204020203" pitchFamily="34" charset="0"/>
              </a:rPr>
              <a:t>LOW ENVIRONMENTAL AWARENESS</a:t>
            </a:r>
          </a:p>
          <a:p>
            <a:pPr marL="285744" indent="-285744">
              <a:lnSpc>
                <a:spcPct val="150000"/>
              </a:lnSpc>
              <a:buFontTx/>
              <a:buChar char="-"/>
            </a:pPr>
            <a:r>
              <a:rPr lang="en-US" sz="1400" dirty="0">
                <a:latin typeface="Bahnschrift SemiBold" panose="020B0502040204020203" pitchFamily="34" charset="0"/>
              </a:rPr>
              <a:t>INDUSTRIES</a:t>
            </a:r>
          </a:p>
          <a:p>
            <a:pPr marL="285744" indent="-285744">
              <a:lnSpc>
                <a:spcPct val="150000"/>
              </a:lnSpc>
              <a:buFontTx/>
              <a:buChar char="-"/>
            </a:pPr>
            <a:r>
              <a:rPr lang="en-US" sz="1400" dirty="0">
                <a:latin typeface="Bahnschrift SemiBold" panose="020B0502040204020203" pitchFamily="34" charset="0"/>
              </a:rPr>
              <a:t>WASTEWATER</a:t>
            </a:r>
          </a:p>
          <a:p>
            <a:pPr marL="285744" indent="-285744">
              <a:lnSpc>
                <a:spcPct val="150000"/>
              </a:lnSpc>
              <a:buFontTx/>
              <a:buChar char="-"/>
            </a:pPr>
            <a:r>
              <a:rPr lang="en-US" sz="1400" dirty="0">
                <a:latin typeface="Bahnschrift SemiBold" panose="020B0502040204020203" pitchFamily="34" charset="0"/>
              </a:rPr>
              <a:t>LIFESTYLE</a:t>
            </a:r>
            <a:endParaRPr lang="es-ES" sz="1400" dirty="0">
              <a:latin typeface="Bahnschrift SemiBold" panose="020B0502040204020203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F85BBC0-E216-1A1C-50CD-91749E40824D}"/>
              </a:ext>
            </a:extLst>
          </p:cNvPr>
          <p:cNvSpPr txBox="1"/>
          <p:nvPr/>
        </p:nvSpPr>
        <p:spPr>
          <a:xfrm flipH="1">
            <a:off x="330305" y="5184931"/>
            <a:ext cx="4677510" cy="13494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Tx/>
              <a:buChar char="-"/>
            </a:pPr>
            <a:r>
              <a:rPr lang="en-US" sz="1400" dirty="0">
                <a:latin typeface="Bahnschrift SemiBold" panose="020B0502040204020203" pitchFamily="34" charset="0"/>
              </a:rPr>
              <a:t>BETTER WASTE MANAGEMENT (RECYCLING)</a:t>
            </a:r>
          </a:p>
          <a:p>
            <a:pPr marL="285744" indent="-285744">
              <a:lnSpc>
                <a:spcPct val="150000"/>
              </a:lnSpc>
              <a:buFontTx/>
              <a:buChar char="-"/>
            </a:pPr>
            <a:r>
              <a:rPr lang="en-US" sz="1400" dirty="0">
                <a:latin typeface="Bahnschrift SemiBold" panose="020B0502040204020203" pitchFamily="34" charset="0"/>
              </a:rPr>
              <a:t>INCREASED ENVIRONMENTAL AWARENESS </a:t>
            </a:r>
          </a:p>
          <a:p>
            <a:pPr marL="285744" indent="-285744">
              <a:lnSpc>
                <a:spcPct val="150000"/>
              </a:lnSpc>
              <a:buFontTx/>
              <a:buChar char="-"/>
            </a:pPr>
            <a:r>
              <a:rPr lang="en-US" sz="1400" dirty="0">
                <a:latin typeface="Bahnschrift SemiBold" panose="020B0502040204020203" pitchFamily="34" charset="0"/>
              </a:rPr>
              <a:t>NEW MORE SUSTAINABLE ALTERNATIVES</a:t>
            </a:r>
          </a:p>
          <a:p>
            <a:pPr marL="285744" indent="-285744">
              <a:lnSpc>
                <a:spcPct val="150000"/>
              </a:lnSpc>
              <a:buFontTx/>
              <a:buChar char="-"/>
            </a:pPr>
            <a:r>
              <a:rPr lang="en-US" sz="1400" dirty="0">
                <a:latin typeface="Bahnschrift SemiBold" panose="020B0502040204020203" pitchFamily="34" charset="0"/>
              </a:rPr>
              <a:t>NEW REGULATIONS AND LAWS</a:t>
            </a:r>
            <a:endParaRPr lang="es-ES" sz="1400" dirty="0">
              <a:solidFill>
                <a:schemeClr val="tx2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D9FE0F2-C5D6-79EE-56D4-C8BF251E1CA2}"/>
              </a:ext>
            </a:extLst>
          </p:cNvPr>
          <p:cNvSpPr txBox="1"/>
          <p:nvPr/>
        </p:nvSpPr>
        <p:spPr>
          <a:xfrm flipH="1">
            <a:off x="1224178" y="4221088"/>
            <a:ext cx="2471823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>
                <a:latin typeface="Bahnschrift SemiBold" panose="020B0502040204020203" pitchFamily="34" charset="0"/>
              </a:rPr>
              <a:t>CURRENT TRENDS</a:t>
            </a:r>
          </a:p>
        </p:txBody>
      </p:sp>
    </p:spTree>
    <p:extLst>
      <p:ext uri="{BB962C8B-B14F-4D97-AF65-F5344CB8AC3E}">
        <p14:creationId xmlns:p14="http://schemas.microsoft.com/office/powerpoint/2010/main" val="4248130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1000" t="1000" r="4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1">
            <a:extLst>
              <a:ext uri="{FF2B5EF4-FFF2-40B4-BE49-F238E27FC236}">
                <a16:creationId xmlns:a16="http://schemas.microsoft.com/office/drawing/2014/main" id="{CFE96DD6-E2BB-46AF-9343-1632C5C9F5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-99392"/>
            <a:ext cx="11598691" cy="703728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4000"/>
                </a:schemeClr>
              </a:gs>
              <a:gs pos="74000">
                <a:schemeClr val="accent1">
                  <a:lumMod val="45000"/>
                  <a:lumOff val="55000"/>
                  <a:alpha val="30000"/>
                </a:schemeClr>
              </a:gs>
              <a:gs pos="83000">
                <a:schemeClr val="accent1">
                  <a:lumMod val="45000"/>
                  <a:lumOff val="55000"/>
                  <a:alpha val="21000"/>
                </a:schemeClr>
              </a:gs>
              <a:gs pos="100000">
                <a:schemeClr val="accent1">
                  <a:lumMod val="30000"/>
                  <a:lumOff val="70000"/>
                  <a:alpha val="31000"/>
                </a:schemeClr>
              </a:gs>
            </a:gsLst>
            <a:lin ang="5400000" scaled="1"/>
          </a:gradFill>
          <a:ln w="88900" cap="sq">
            <a:solidFill>
              <a:srgbClr val="FFFFFF">
                <a:alpha val="41000"/>
              </a:srgb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CuadroTexto 19"/>
          <p:cNvSpPr txBox="1"/>
          <p:nvPr/>
        </p:nvSpPr>
        <p:spPr>
          <a:xfrm>
            <a:off x="768639" y="253666"/>
            <a:ext cx="654734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spc="600" dirty="0">
                <a:solidFill>
                  <a:schemeClr val="tx2"/>
                </a:solidFill>
              </a:rPr>
              <a:t>Current</a:t>
            </a:r>
            <a:r>
              <a:rPr lang="es-ES" sz="4000" spc="600" dirty="0">
                <a:solidFill>
                  <a:schemeClr val="tx2"/>
                </a:solidFill>
              </a:rPr>
              <a:t> </a:t>
            </a:r>
            <a:r>
              <a:rPr lang="en-GB" sz="4000" spc="600" dirty="0">
                <a:solidFill>
                  <a:schemeClr val="tx2"/>
                </a:solidFill>
              </a:rPr>
              <a:t>Global</a:t>
            </a:r>
            <a:r>
              <a:rPr lang="es-ES" sz="4000" spc="600" dirty="0">
                <a:solidFill>
                  <a:schemeClr val="tx2"/>
                </a:solidFill>
              </a:rPr>
              <a:t> </a:t>
            </a:r>
            <a:r>
              <a:rPr lang="en-GB" sz="4000" spc="600" dirty="0">
                <a:solidFill>
                  <a:schemeClr val="tx2"/>
                </a:solidFill>
              </a:rPr>
              <a:t>Actions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385883" y="5286399"/>
            <a:ext cx="571790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Bahnschrift SemiBold" panose="020B0502040204020203" pitchFamily="34" charset="0"/>
              </a:rPr>
              <a:t>NEW REGULATIONS AND LAWS</a:t>
            </a:r>
          </a:p>
        </p:txBody>
      </p:sp>
      <p:sp>
        <p:nvSpPr>
          <p:cNvPr id="24" name="CuadroTexto 23"/>
          <p:cNvSpPr txBox="1"/>
          <p:nvPr/>
        </p:nvSpPr>
        <p:spPr>
          <a:xfrm flipH="1">
            <a:off x="338370" y="1056218"/>
            <a:ext cx="6278569" cy="12926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/>
              <a:t>DIRECTIVES</a:t>
            </a:r>
          </a:p>
          <a:p>
            <a:endParaRPr lang="es-ES" sz="1000" dirty="0"/>
          </a:p>
          <a:p>
            <a:r>
              <a:rPr lang="en-US" sz="1600" dirty="0"/>
              <a:t>*DIRECTIVE (EU) 2019/904 OF THE EUROPEAN PARLIAMENT AND OF THE COUNCIL OF THE EUROPEAN UNION of 5 June 2019 on the reduction of the impact of certain plastic products on the environment</a:t>
            </a:r>
            <a:endParaRPr lang="es-ES" sz="1600" dirty="0">
              <a:solidFill>
                <a:schemeClr val="tx2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03214" y="5821346"/>
            <a:ext cx="691276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600" dirty="0"/>
              <a:t>Law 3/2023, of 30 March, on the Circular Economy of Andalusia.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600" dirty="0"/>
              <a:t>Law 7/2022, of 8 April, waste and contaminated soils, for a circular economy.</a:t>
            </a:r>
            <a:endParaRPr lang="es-ES" sz="16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465" y="2900213"/>
            <a:ext cx="2592288" cy="2050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BB6DB0B-4A0F-44B1-8284-CBA547B2FFD1}"/>
              </a:ext>
            </a:extLst>
          </p:cNvPr>
          <p:cNvGrpSpPr/>
          <p:nvPr/>
        </p:nvGrpSpPr>
        <p:grpSpPr>
          <a:xfrm>
            <a:off x="6744072" y="1071465"/>
            <a:ext cx="4760089" cy="5165847"/>
            <a:chOff x="6744072" y="1071465"/>
            <a:chExt cx="4760089" cy="5165847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2" t="4570" r="68859" b="67596"/>
            <a:stretch/>
          </p:blipFill>
          <p:spPr>
            <a:xfrm>
              <a:off x="6744072" y="1969346"/>
              <a:ext cx="1337897" cy="1315027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70" t="35810" r="3301" b="35630"/>
            <a:stretch/>
          </p:blipFill>
          <p:spPr>
            <a:xfrm>
              <a:off x="8448269" y="4831255"/>
              <a:ext cx="1394143" cy="1406057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4" t="67906" r="68623" b="4020"/>
            <a:stretch/>
          </p:blipFill>
          <p:spPr>
            <a:xfrm>
              <a:off x="6751633" y="3739041"/>
              <a:ext cx="1389963" cy="1354923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170" y="2937136"/>
              <a:ext cx="1538342" cy="1230673"/>
            </a:xfrm>
            <a:prstGeom prst="rect">
              <a:avLst/>
            </a:prstGeom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29" t="4017" r="4435" b="68877"/>
            <a:stretch/>
          </p:blipFill>
          <p:spPr>
            <a:xfrm>
              <a:off x="8376170" y="1071465"/>
              <a:ext cx="1347453" cy="1312303"/>
            </a:xfrm>
            <a:prstGeom prst="rect">
              <a:avLst/>
            </a:prstGeom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5" t="36401" r="68743" b="35039"/>
            <a:stretch/>
          </p:blipFill>
          <p:spPr>
            <a:xfrm>
              <a:off x="10110596" y="1969346"/>
              <a:ext cx="1366505" cy="1355021"/>
            </a:xfrm>
            <a:prstGeom prst="rect">
              <a:avLst/>
            </a:prstGeom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1" t="35750" r="36504" b="35691"/>
            <a:stretch/>
          </p:blipFill>
          <p:spPr>
            <a:xfrm>
              <a:off x="10110596" y="3719719"/>
              <a:ext cx="1393565" cy="139356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AD3238-1F8E-4E5D-9619-0029984F6903}"/>
              </a:ext>
            </a:extLst>
          </p:cNvPr>
          <p:cNvGrpSpPr/>
          <p:nvPr/>
        </p:nvGrpSpPr>
        <p:grpSpPr>
          <a:xfrm>
            <a:off x="11712624" y="13693"/>
            <a:ext cx="479376" cy="6858000"/>
            <a:chOff x="11712624" y="13693"/>
            <a:chExt cx="479376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104647D-0D86-4784-B713-831552EB2DCC}"/>
                </a:ext>
              </a:extLst>
            </p:cNvPr>
            <p:cNvSpPr/>
            <p:nvPr/>
          </p:nvSpPr>
          <p:spPr>
            <a:xfrm>
              <a:off x="11712624" y="13693"/>
              <a:ext cx="47937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LOGO.jpg" descr="LOGO.jpg">
              <a:extLst>
                <a:ext uri="{FF2B5EF4-FFF2-40B4-BE49-F238E27FC236}">
                  <a16:creationId xmlns:a16="http://schemas.microsoft.com/office/drawing/2014/main" id="{A3290F5B-7469-41FD-BB8C-C3F8B3B0C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200000">
              <a:off x="11520010" y="6178722"/>
              <a:ext cx="912556" cy="383311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5034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each-2179183_1920.jpg" descr="beach-2179183_1920.jpg"/>
          <p:cNvPicPr>
            <a:picLocks noChangeAspect="1"/>
          </p:cNvPicPr>
          <p:nvPr/>
        </p:nvPicPr>
        <p:blipFill>
          <a:blip r:embed="rId3">
            <a:alphaModFix amt="73491"/>
          </a:blip>
          <a:stretch>
            <a:fillRect/>
          </a:stretch>
        </p:blipFill>
        <p:spPr>
          <a:xfrm>
            <a:off x="-1" y="1"/>
            <a:ext cx="12240682" cy="688538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76E575-451D-4492-A284-B10E4FE59212}"/>
              </a:ext>
            </a:extLst>
          </p:cNvPr>
          <p:cNvSpPr/>
          <p:nvPr/>
        </p:nvSpPr>
        <p:spPr>
          <a:xfrm>
            <a:off x="-1" y="0"/>
            <a:ext cx="12192001" cy="6885384"/>
          </a:xfrm>
          <a:prstGeom prst="rect">
            <a:avLst/>
          </a:prstGeom>
          <a:gradFill flip="none" rotWithShape="1">
            <a:gsLst>
              <a:gs pos="1000">
                <a:schemeClr val="accent3">
                  <a:lumMod val="20000"/>
                  <a:lumOff val="80000"/>
                  <a:alpha val="66000"/>
                </a:schemeClr>
              </a:gs>
              <a:gs pos="100000">
                <a:srgbClr val="0066FF">
                  <a:alpha val="55000"/>
                </a:srgbClr>
              </a:gs>
              <a:gs pos="0">
                <a:schemeClr val="accent1">
                  <a:lumMod val="45000"/>
                  <a:lumOff val="55000"/>
                  <a:alpha val="57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CDC2271-0D7B-408A-AF07-C065166181FD}"/>
              </a:ext>
            </a:extLst>
          </p:cNvPr>
          <p:cNvSpPr/>
          <p:nvPr/>
        </p:nvSpPr>
        <p:spPr>
          <a:xfrm>
            <a:off x="4449452" y="-27384"/>
            <a:ext cx="7833674" cy="7004115"/>
          </a:xfrm>
          <a:custGeom>
            <a:avLst/>
            <a:gdLst>
              <a:gd name="connsiteX0" fmla="*/ 2526383 w 7833674"/>
              <a:gd name="connsiteY0" fmla="*/ 56561 h 7088956"/>
              <a:gd name="connsiteX1" fmla="*/ 2253006 w 7833674"/>
              <a:gd name="connsiteY1" fmla="*/ 565608 h 7088956"/>
              <a:gd name="connsiteX2" fmla="*/ 2394408 w 7833674"/>
              <a:gd name="connsiteY2" fmla="*/ 603315 h 7088956"/>
              <a:gd name="connsiteX3" fmla="*/ 2375554 w 7833674"/>
              <a:gd name="connsiteY3" fmla="*/ 782425 h 7088956"/>
              <a:gd name="connsiteX4" fmla="*/ 2253006 w 7833674"/>
              <a:gd name="connsiteY4" fmla="*/ 989814 h 7088956"/>
              <a:gd name="connsiteX5" fmla="*/ 2036189 w 7833674"/>
              <a:gd name="connsiteY5" fmla="*/ 1159497 h 7088956"/>
              <a:gd name="connsiteX6" fmla="*/ 2036189 w 7833674"/>
              <a:gd name="connsiteY6" fmla="*/ 1395167 h 7088956"/>
              <a:gd name="connsiteX7" fmla="*/ 2158738 w 7833674"/>
              <a:gd name="connsiteY7" fmla="*/ 1508288 h 7088956"/>
              <a:gd name="connsiteX8" fmla="*/ 2007909 w 7833674"/>
              <a:gd name="connsiteY8" fmla="*/ 1781666 h 7088956"/>
              <a:gd name="connsiteX9" fmla="*/ 1743958 w 7833674"/>
              <a:gd name="connsiteY9" fmla="*/ 2007909 h 7088956"/>
              <a:gd name="connsiteX10" fmla="*/ 1706251 w 7833674"/>
              <a:gd name="connsiteY10" fmla="*/ 2300140 h 7088956"/>
              <a:gd name="connsiteX11" fmla="*/ 1828800 w 7833674"/>
              <a:gd name="connsiteY11" fmla="*/ 2234152 h 7088956"/>
              <a:gd name="connsiteX12" fmla="*/ 1725105 w 7833674"/>
              <a:gd name="connsiteY12" fmla="*/ 2403835 h 7088956"/>
              <a:gd name="connsiteX13" fmla="*/ 1828800 w 7833674"/>
              <a:gd name="connsiteY13" fmla="*/ 2413262 h 7088956"/>
              <a:gd name="connsiteX14" fmla="*/ 1555422 w 7833674"/>
              <a:gd name="connsiteY14" fmla="*/ 2733773 h 7088956"/>
              <a:gd name="connsiteX15" fmla="*/ 1395167 w 7833674"/>
              <a:gd name="connsiteY15" fmla="*/ 3016577 h 7088956"/>
              <a:gd name="connsiteX16" fmla="*/ 1687397 w 7833674"/>
              <a:gd name="connsiteY16" fmla="*/ 3035431 h 7088956"/>
              <a:gd name="connsiteX17" fmla="*/ 1527142 w 7833674"/>
              <a:gd name="connsiteY17" fmla="*/ 3242820 h 7088956"/>
              <a:gd name="connsiteX18" fmla="*/ 1517715 w 7833674"/>
              <a:gd name="connsiteY18" fmla="*/ 3440783 h 7088956"/>
              <a:gd name="connsiteX19" fmla="*/ 1885360 w 7833674"/>
              <a:gd name="connsiteY19" fmla="*/ 3864989 h 7088956"/>
              <a:gd name="connsiteX20" fmla="*/ 1791092 w 7833674"/>
              <a:gd name="connsiteY20" fmla="*/ 4204354 h 7088956"/>
              <a:gd name="connsiteX21" fmla="*/ 1329179 w 7833674"/>
              <a:gd name="connsiteY21" fmla="*/ 4581427 h 7088956"/>
              <a:gd name="connsiteX22" fmla="*/ 1461154 w 7833674"/>
              <a:gd name="connsiteY22" fmla="*/ 4996206 h 7088956"/>
              <a:gd name="connsiteX23" fmla="*/ 1291472 w 7833674"/>
              <a:gd name="connsiteY23" fmla="*/ 5269583 h 7088956"/>
              <a:gd name="connsiteX24" fmla="*/ 952107 w 7833674"/>
              <a:gd name="connsiteY24" fmla="*/ 5571241 h 7088956"/>
              <a:gd name="connsiteX25" fmla="*/ 631595 w 7833674"/>
              <a:gd name="connsiteY25" fmla="*/ 5882326 h 7088956"/>
              <a:gd name="connsiteX26" fmla="*/ 735290 w 7833674"/>
              <a:gd name="connsiteY26" fmla="*/ 6202837 h 7088956"/>
              <a:gd name="connsiteX27" fmla="*/ 565608 w 7833674"/>
              <a:gd name="connsiteY27" fmla="*/ 6381946 h 7088956"/>
              <a:gd name="connsiteX28" fmla="*/ 292230 w 7833674"/>
              <a:gd name="connsiteY28" fmla="*/ 6674177 h 7088956"/>
              <a:gd name="connsiteX29" fmla="*/ 18853 w 7833674"/>
              <a:gd name="connsiteY29" fmla="*/ 6759018 h 7088956"/>
              <a:gd name="connsiteX30" fmla="*/ 0 w 7833674"/>
              <a:gd name="connsiteY30" fmla="*/ 7088956 h 7088956"/>
              <a:gd name="connsiteX31" fmla="*/ 7833674 w 7833674"/>
              <a:gd name="connsiteY31" fmla="*/ 7088956 h 7088956"/>
              <a:gd name="connsiteX32" fmla="*/ 7833674 w 7833674"/>
              <a:gd name="connsiteY32" fmla="*/ 0 h 7088956"/>
              <a:gd name="connsiteX33" fmla="*/ 2535810 w 7833674"/>
              <a:gd name="connsiteY33" fmla="*/ 0 h 7088956"/>
              <a:gd name="connsiteX34" fmla="*/ 2526383 w 7833674"/>
              <a:gd name="connsiteY34" fmla="*/ 56561 h 708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833674" h="7088956">
                <a:moveTo>
                  <a:pt x="2526383" y="56561"/>
                </a:moveTo>
                <a:lnTo>
                  <a:pt x="2253006" y="565608"/>
                </a:lnTo>
                <a:lnTo>
                  <a:pt x="2394408" y="603315"/>
                </a:lnTo>
                <a:lnTo>
                  <a:pt x="2375554" y="782425"/>
                </a:lnTo>
                <a:lnTo>
                  <a:pt x="2253006" y="989814"/>
                </a:lnTo>
                <a:lnTo>
                  <a:pt x="2036189" y="1159497"/>
                </a:lnTo>
                <a:lnTo>
                  <a:pt x="2036189" y="1395167"/>
                </a:lnTo>
                <a:lnTo>
                  <a:pt x="2158738" y="1508288"/>
                </a:lnTo>
                <a:lnTo>
                  <a:pt x="2007909" y="1781666"/>
                </a:lnTo>
                <a:lnTo>
                  <a:pt x="1743958" y="2007909"/>
                </a:lnTo>
                <a:lnTo>
                  <a:pt x="1706251" y="2300140"/>
                </a:lnTo>
                <a:lnTo>
                  <a:pt x="1828800" y="2234152"/>
                </a:lnTo>
                <a:lnTo>
                  <a:pt x="1725105" y="2403835"/>
                </a:lnTo>
                <a:lnTo>
                  <a:pt x="1828800" y="2413262"/>
                </a:lnTo>
                <a:lnTo>
                  <a:pt x="1555422" y="2733773"/>
                </a:lnTo>
                <a:lnTo>
                  <a:pt x="1395167" y="3016577"/>
                </a:lnTo>
                <a:lnTo>
                  <a:pt x="1687397" y="3035431"/>
                </a:lnTo>
                <a:lnTo>
                  <a:pt x="1527142" y="3242820"/>
                </a:lnTo>
                <a:lnTo>
                  <a:pt x="1517715" y="3440783"/>
                </a:lnTo>
                <a:lnTo>
                  <a:pt x="1885360" y="3864989"/>
                </a:lnTo>
                <a:lnTo>
                  <a:pt x="1791092" y="4204354"/>
                </a:lnTo>
                <a:lnTo>
                  <a:pt x="1329179" y="4581427"/>
                </a:lnTo>
                <a:lnTo>
                  <a:pt x="1461154" y="4996206"/>
                </a:lnTo>
                <a:lnTo>
                  <a:pt x="1291472" y="5269583"/>
                </a:lnTo>
                <a:lnTo>
                  <a:pt x="952107" y="5571241"/>
                </a:lnTo>
                <a:lnTo>
                  <a:pt x="631595" y="5882326"/>
                </a:lnTo>
                <a:lnTo>
                  <a:pt x="735290" y="6202837"/>
                </a:lnTo>
                <a:lnTo>
                  <a:pt x="565608" y="6381946"/>
                </a:lnTo>
                <a:lnTo>
                  <a:pt x="292230" y="6674177"/>
                </a:lnTo>
                <a:lnTo>
                  <a:pt x="18853" y="6759018"/>
                </a:lnTo>
                <a:lnTo>
                  <a:pt x="0" y="7088956"/>
                </a:lnTo>
                <a:lnTo>
                  <a:pt x="7833674" y="7088956"/>
                </a:lnTo>
                <a:lnTo>
                  <a:pt x="7833674" y="0"/>
                </a:lnTo>
                <a:lnTo>
                  <a:pt x="2535810" y="0"/>
                </a:lnTo>
                <a:lnTo>
                  <a:pt x="2526383" y="56561"/>
                </a:lnTo>
                <a:close/>
              </a:path>
            </a:pathLst>
          </a:cu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LOGO.jpg" descr="LOGO.jpg">
            <a:extLst>
              <a:ext uri="{FF2B5EF4-FFF2-40B4-BE49-F238E27FC236}">
                <a16:creationId xmlns:a16="http://schemas.microsoft.com/office/drawing/2014/main" id="{743085F5-7C4A-43A5-BDAC-1565E888A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44624"/>
            <a:ext cx="1440160" cy="60492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5AC2BD0-78C8-4F5C-BA4D-BEBE17789BD0}"/>
              </a:ext>
            </a:extLst>
          </p:cNvPr>
          <p:cNvSpPr txBox="1"/>
          <p:nvPr/>
        </p:nvSpPr>
        <p:spPr>
          <a:xfrm>
            <a:off x="4292665" y="1515927"/>
            <a:ext cx="410445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spc="600" dirty="0">
                <a:solidFill>
                  <a:srgbClr val="00B050"/>
                </a:solidFill>
              </a:rPr>
              <a:t>PROBLEM STATEMENT</a:t>
            </a:r>
          </a:p>
        </p:txBody>
      </p:sp>
      <p:pic>
        <p:nvPicPr>
          <p:cNvPr id="12" name="Imagen 1">
            <a:extLst>
              <a:ext uri="{FF2B5EF4-FFF2-40B4-BE49-F238E27FC236}">
                <a16:creationId xmlns:a16="http://schemas.microsoft.com/office/drawing/2014/main" id="{7BBA88D3-04E2-414D-890C-7861FE091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859650"/>
            <a:ext cx="3950939" cy="2397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CBE0602-7926-452F-B0A7-EBF5EBB8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03"/>
          <a:stretch/>
        </p:blipFill>
        <p:spPr>
          <a:xfrm>
            <a:off x="666153" y="2881486"/>
            <a:ext cx="3989688" cy="2407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5014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2">
            <a:extLst>
              <a:ext uri="{FF2B5EF4-FFF2-40B4-BE49-F238E27FC236}">
                <a16:creationId xmlns:a16="http://schemas.microsoft.com/office/drawing/2014/main" id="{75DC41E9-36AE-42FB-937F-86C36238AA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503"/>
          <a:stretch/>
        </p:blipFill>
        <p:spPr>
          <a:xfrm>
            <a:off x="24850" y="-99392"/>
            <a:ext cx="11663718" cy="7039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3D70B7-9B66-4098-9E20-E42077E59EF5}"/>
              </a:ext>
            </a:extLst>
          </p:cNvPr>
          <p:cNvGrpSpPr/>
          <p:nvPr/>
        </p:nvGrpSpPr>
        <p:grpSpPr>
          <a:xfrm>
            <a:off x="11712624" y="13693"/>
            <a:ext cx="479376" cy="6858000"/>
            <a:chOff x="11712624" y="13693"/>
            <a:chExt cx="479376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981CE61-C424-4BC9-964D-6938A0836DE8}"/>
                </a:ext>
              </a:extLst>
            </p:cNvPr>
            <p:cNvSpPr/>
            <p:nvPr/>
          </p:nvSpPr>
          <p:spPr>
            <a:xfrm>
              <a:off x="11712624" y="13693"/>
              <a:ext cx="47937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LOGO.jpg" descr="LOGO.jpg">
              <a:extLst>
                <a:ext uri="{FF2B5EF4-FFF2-40B4-BE49-F238E27FC236}">
                  <a16:creationId xmlns:a16="http://schemas.microsoft.com/office/drawing/2014/main" id="{57D2235E-23E7-4AB0-920B-E32C297FE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1520010" y="6178722"/>
              <a:ext cx="912556" cy="38331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8" name="CuadroTexto 9">
            <a:extLst>
              <a:ext uri="{FF2B5EF4-FFF2-40B4-BE49-F238E27FC236}">
                <a16:creationId xmlns:a16="http://schemas.microsoft.com/office/drawing/2014/main" id="{2EDA1424-F110-4217-821C-36E7CD8EC082}"/>
              </a:ext>
            </a:extLst>
          </p:cNvPr>
          <p:cNvSpPr txBox="1"/>
          <p:nvPr/>
        </p:nvSpPr>
        <p:spPr>
          <a:xfrm>
            <a:off x="623392" y="200834"/>
            <a:ext cx="1086632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i="1" spc="600" dirty="0">
                <a:solidFill>
                  <a:schemeClr val="tx2"/>
                </a:solidFill>
                <a:latin typeface="Arial Narrow" panose="020B0606020202030204" pitchFamily="34" charset="0"/>
              </a:rPr>
              <a:t>Rugulopteryx okamurae </a:t>
            </a:r>
            <a:r>
              <a:rPr lang="en-GB" sz="2800" spc="600" dirty="0">
                <a:solidFill>
                  <a:schemeClr val="tx2"/>
                </a:solidFill>
                <a:latin typeface="Arial Narrow" panose="020B0606020202030204" pitchFamily="34" charset="0"/>
              </a:rPr>
              <a:t>(Invasive species)</a:t>
            </a:r>
            <a:endParaRPr lang="en-GB" sz="4000" spc="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484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2">
            <a:extLst>
              <a:ext uri="{FF2B5EF4-FFF2-40B4-BE49-F238E27FC236}">
                <a16:creationId xmlns:a16="http://schemas.microsoft.com/office/drawing/2014/main" id="{75DC41E9-36AE-42FB-937F-86C36238AA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503"/>
          <a:stretch/>
        </p:blipFill>
        <p:spPr>
          <a:xfrm>
            <a:off x="24850" y="-99392"/>
            <a:ext cx="11663718" cy="7039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3D70B7-9B66-4098-9E20-E42077E59EF5}"/>
              </a:ext>
            </a:extLst>
          </p:cNvPr>
          <p:cNvGrpSpPr/>
          <p:nvPr/>
        </p:nvGrpSpPr>
        <p:grpSpPr>
          <a:xfrm>
            <a:off x="11712624" y="13693"/>
            <a:ext cx="479376" cy="6858000"/>
            <a:chOff x="11712624" y="13693"/>
            <a:chExt cx="479376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981CE61-C424-4BC9-964D-6938A0836DE8}"/>
                </a:ext>
              </a:extLst>
            </p:cNvPr>
            <p:cNvSpPr/>
            <p:nvPr/>
          </p:nvSpPr>
          <p:spPr>
            <a:xfrm>
              <a:off x="11712624" y="13693"/>
              <a:ext cx="47937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LOGO.jpg" descr="LOGO.jpg">
              <a:extLst>
                <a:ext uri="{FF2B5EF4-FFF2-40B4-BE49-F238E27FC236}">
                  <a16:creationId xmlns:a16="http://schemas.microsoft.com/office/drawing/2014/main" id="{57D2235E-23E7-4AB0-920B-E32C297FE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1520010" y="6178722"/>
              <a:ext cx="912556" cy="38331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8" name="CuadroTexto 9">
            <a:extLst>
              <a:ext uri="{FF2B5EF4-FFF2-40B4-BE49-F238E27FC236}">
                <a16:creationId xmlns:a16="http://schemas.microsoft.com/office/drawing/2014/main" id="{2EDA1424-F110-4217-821C-36E7CD8EC082}"/>
              </a:ext>
            </a:extLst>
          </p:cNvPr>
          <p:cNvSpPr txBox="1"/>
          <p:nvPr/>
        </p:nvSpPr>
        <p:spPr>
          <a:xfrm>
            <a:off x="623392" y="200834"/>
            <a:ext cx="1086632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i="1" spc="600" dirty="0">
                <a:solidFill>
                  <a:schemeClr val="tx2"/>
                </a:solidFill>
                <a:latin typeface="Arial Narrow" panose="020B0606020202030204" pitchFamily="34" charset="0"/>
              </a:rPr>
              <a:t>Rugulopteryx okamurae </a:t>
            </a:r>
            <a:r>
              <a:rPr lang="en-GB" sz="2800" spc="600" dirty="0">
                <a:solidFill>
                  <a:schemeClr val="tx2"/>
                </a:solidFill>
                <a:latin typeface="Arial Narrow" panose="020B0606020202030204" pitchFamily="34" charset="0"/>
              </a:rPr>
              <a:t>(Invasive species)</a:t>
            </a:r>
            <a:endParaRPr lang="en-GB" sz="4000" spc="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E41ECE-5826-4FE5-A564-D14693C25E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7" y="1282204"/>
            <a:ext cx="10568583" cy="528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49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2">
            <a:extLst>
              <a:ext uri="{FF2B5EF4-FFF2-40B4-BE49-F238E27FC236}">
                <a16:creationId xmlns:a16="http://schemas.microsoft.com/office/drawing/2014/main" id="{75DC41E9-36AE-42FB-937F-86C36238AA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503"/>
          <a:stretch/>
        </p:blipFill>
        <p:spPr>
          <a:xfrm>
            <a:off x="24850" y="-99392"/>
            <a:ext cx="11663718" cy="7039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3D70B7-9B66-4098-9E20-E42077E59EF5}"/>
              </a:ext>
            </a:extLst>
          </p:cNvPr>
          <p:cNvGrpSpPr/>
          <p:nvPr/>
        </p:nvGrpSpPr>
        <p:grpSpPr>
          <a:xfrm>
            <a:off x="11712624" y="13693"/>
            <a:ext cx="479376" cy="6858000"/>
            <a:chOff x="11712624" y="13693"/>
            <a:chExt cx="479376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981CE61-C424-4BC9-964D-6938A0836DE8}"/>
                </a:ext>
              </a:extLst>
            </p:cNvPr>
            <p:cNvSpPr/>
            <p:nvPr/>
          </p:nvSpPr>
          <p:spPr>
            <a:xfrm>
              <a:off x="11712624" y="13693"/>
              <a:ext cx="47937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LOGO.jpg" descr="LOGO.jpg">
              <a:extLst>
                <a:ext uri="{FF2B5EF4-FFF2-40B4-BE49-F238E27FC236}">
                  <a16:creationId xmlns:a16="http://schemas.microsoft.com/office/drawing/2014/main" id="{57D2235E-23E7-4AB0-920B-E32C297FE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1520010" y="6178722"/>
              <a:ext cx="912556" cy="383311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4E41ECE-5826-4FE5-A564-D14693C25E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67674" y="-12628784"/>
            <a:ext cx="111519348" cy="5575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5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67518A573D2ED4B970A83A5D314026F" ma:contentTypeVersion="16" ma:contentTypeDescription="Crear nuevo documento." ma:contentTypeScope="" ma:versionID="9cb13282509c79bdb1458b96078e35a3">
  <xsd:schema xmlns:xsd="http://www.w3.org/2001/XMLSchema" xmlns:xs="http://www.w3.org/2001/XMLSchema" xmlns:p="http://schemas.microsoft.com/office/2006/metadata/properties" xmlns:ns2="f8d2ff06-ebee-4e02-a254-a76f247988c6" xmlns:ns3="08f43fec-33bd-4c90-9700-c86c457b4473" targetNamespace="http://schemas.microsoft.com/office/2006/metadata/properties" ma:root="true" ma:fieldsID="7599ef435a1f9281d33b3a758b45f694" ns2:_="" ns3:_="">
    <xsd:import namespace="f8d2ff06-ebee-4e02-a254-a76f247988c6"/>
    <xsd:import namespace="08f43fec-33bd-4c90-9700-c86c457b44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d2ff06-ebee-4e02-a254-a76f247988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2f3a5d79-882a-449d-abf6-1704760e3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f43fec-33bd-4c90-9700-c86c457b447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30044d9-a38e-4b0a-809e-8fa42648ae33}" ma:internalName="TaxCatchAll" ma:showField="CatchAllData" ma:web="08f43fec-33bd-4c90-9700-c86c457b44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8d2ff06-ebee-4e02-a254-a76f247988c6">
      <Terms xmlns="http://schemas.microsoft.com/office/infopath/2007/PartnerControls"/>
    </lcf76f155ced4ddcb4097134ff3c332f>
    <TaxCatchAll xmlns="08f43fec-33bd-4c90-9700-c86c457b447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A5C279-DDE9-4F6F-ACE5-2695AE01AA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d2ff06-ebee-4e02-a254-a76f247988c6"/>
    <ds:schemaRef ds:uri="08f43fec-33bd-4c90-9700-c86c457b44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5E42D8-70CC-4E06-A021-CBBF8A6CE85E}">
  <ds:schemaRefs>
    <ds:schemaRef ds:uri="http://schemas.microsoft.com/office/2006/metadata/properties"/>
    <ds:schemaRef ds:uri="http://schemas.microsoft.com/office/infopath/2007/PartnerControls"/>
    <ds:schemaRef ds:uri="f8d2ff06-ebee-4e02-a254-a76f247988c6"/>
    <ds:schemaRef ds:uri="08f43fec-33bd-4c90-9700-c86c457b4473"/>
  </ds:schemaRefs>
</ds:datastoreItem>
</file>

<file path=customXml/itemProps3.xml><?xml version="1.0" encoding="utf-8"?>
<ds:datastoreItem xmlns:ds="http://schemas.openxmlformats.org/officeDocument/2006/customXml" ds:itemID="{6E8C36F0-997F-438F-AD93-2E27AE92EF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25702</TotalTime>
  <Words>421</Words>
  <Application>Microsoft Office PowerPoint</Application>
  <PresentationFormat>Panorámica</PresentationFormat>
  <Paragraphs>126</Paragraphs>
  <Slides>23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Arial Narrow</vt:lpstr>
      <vt:lpstr>Bahnschrift SemiBold</vt:lpstr>
      <vt:lpstr>Calibri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Rosario Coronado</cp:lastModifiedBy>
  <cp:revision>214</cp:revision>
  <dcterms:created xsi:type="dcterms:W3CDTF">2019-03-07T13:40:45Z</dcterms:created>
  <dcterms:modified xsi:type="dcterms:W3CDTF">2025-06-02T08:20:34Z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0x010100A67518A573D2ED4B970A83A5D314026F</vt:lpwstr>
  </property>
</Properties>
</file>