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20104100" cy="11309350"/>
  <p:notesSz cx="20104100" cy="1130935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customXml" Target="../customXml/item2.xml"/><Relationship Id="rId3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customXml" Target="../customXml/item1.xml"/><Relationship Id="rId2" Type="http://schemas.openxmlformats.org/officeDocument/2006/relationships/theme" Target="theme/theme1.xml"/><Relationship Id="rId16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tableStyles" Target="tableStyles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0" i="0">
                <a:solidFill>
                  <a:srgbClr val="414851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50" b="0" i="0">
                <a:solidFill>
                  <a:srgbClr val="414851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0" i="0">
                <a:solidFill>
                  <a:srgbClr val="414851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950" b="0" i="0">
                <a:solidFill>
                  <a:srgbClr val="414851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0" i="0">
                <a:solidFill>
                  <a:srgbClr val="414851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0" i="0">
                <a:solidFill>
                  <a:srgbClr val="414851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76701" y="1309070"/>
            <a:ext cx="18756630" cy="0"/>
          </a:xfrm>
          <a:custGeom>
            <a:avLst/>
            <a:gdLst/>
            <a:ahLst/>
            <a:cxnLst/>
            <a:rect l="l" t="t" r="r" b="b"/>
            <a:pathLst>
              <a:path w="18756630" h="0">
                <a:moveTo>
                  <a:pt x="0" y="0"/>
                </a:moveTo>
                <a:lnTo>
                  <a:pt x="18756004" y="0"/>
                </a:lnTo>
              </a:path>
            </a:pathLst>
          </a:custGeom>
          <a:ln w="20941">
            <a:solidFill>
              <a:srgbClr val="A1A8A8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7545" y="1591083"/>
            <a:ext cx="11035030" cy="13830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0" i="0">
                <a:solidFill>
                  <a:srgbClr val="414851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45583" y="4454703"/>
            <a:ext cx="8371205" cy="2287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50" b="0" i="0">
                <a:solidFill>
                  <a:srgbClr val="414851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53.png"/><Relationship Id="rId5" Type="http://schemas.openxmlformats.org/officeDocument/2006/relationships/image" Target="../media/image10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54.png"/><Relationship Id="rId9" Type="http://schemas.openxmlformats.org/officeDocument/2006/relationships/image" Target="../media/image55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hyperlink" Target="mailto:jbelarte@xpander.es" TargetMode="External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0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7.jpg"/><Relationship Id="rId6" Type="http://schemas.openxmlformats.org/officeDocument/2006/relationships/image" Target="../media/image10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20.png"/><Relationship Id="rId4" Type="http://schemas.openxmlformats.org/officeDocument/2006/relationships/image" Target="../media/image10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g"/><Relationship Id="rId3" Type="http://schemas.openxmlformats.org/officeDocument/2006/relationships/hyperlink" Target="https://ec.europa.eu/commission/presscorner/detail/es/ip_20_884" TargetMode="External"/><Relationship Id="rId4" Type="http://schemas.openxmlformats.org/officeDocument/2006/relationships/hyperlink" Target="https://ec.europa.eu/info/strategy/priorities-2019-2024/european-green-deal_es" TargetMode="External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jp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35.png"/><Relationship Id="rId14" Type="http://schemas.openxmlformats.org/officeDocument/2006/relationships/image" Target="../media/image36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37.png"/><Relationship Id="rId5" Type="http://schemas.openxmlformats.org/officeDocument/2006/relationships/image" Target="../media/image10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Relationship Id="rId3" Type="http://schemas.openxmlformats.org/officeDocument/2006/relationships/image" Target="../media/image41.jpg"/><Relationship Id="rId4" Type="http://schemas.openxmlformats.org/officeDocument/2006/relationships/image" Target="../media/image42.jpg"/><Relationship Id="rId5" Type="http://schemas.openxmlformats.org/officeDocument/2006/relationships/image" Target="../media/image43.png"/><Relationship Id="rId6" Type="http://schemas.openxmlformats.org/officeDocument/2006/relationships/image" Target="../media/image44.jp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jpg"/><Relationship Id="rId10" Type="http://schemas.openxmlformats.org/officeDocument/2006/relationships/image" Target="../media/image48.jpg"/><Relationship Id="rId11" Type="http://schemas.openxmlformats.org/officeDocument/2006/relationships/image" Target="../media/image49.png"/><Relationship Id="rId12" Type="http://schemas.openxmlformats.org/officeDocument/2006/relationships/image" Target="../media/image50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10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94924" y="1008566"/>
            <a:ext cx="5672447" cy="1818876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946683"/>
            <a:ext cx="20104099" cy="4361868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2977529" y="3448876"/>
            <a:ext cx="704850" cy="859790"/>
          </a:xfrm>
          <a:custGeom>
            <a:avLst/>
            <a:gdLst/>
            <a:ahLst/>
            <a:cxnLst/>
            <a:rect l="l" t="t" r="r" b="b"/>
            <a:pathLst>
              <a:path w="704850" h="859789">
                <a:moveTo>
                  <a:pt x="197621" y="0"/>
                </a:moveTo>
                <a:lnTo>
                  <a:pt x="0" y="0"/>
                </a:lnTo>
                <a:lnTo>
                  <a:pt x="0" y="539926"/>
                </a:lnTo>
                <a:lnTo>
                  <a:pt x="2825" y="587000"/>
                </a:lnTo>
                <a:lnTo>
                  <a:pt x="11148" y="631021"/>
                </a:lnTo>
                <a:lnTo>
                  <a:pt x="24744" y="671791"/>
                </a:lnTo>
                <a:lnTo>
                  <a:pt x="43384" y="709111"/>
                </a:lnTo>
                <a:lnTo>
                  <a:pt x="66842" y="742783"/>
                </a:lnTo>
                <a:lnTo>
                  <a:pt x="94891" y="772608"/>
                </a:lnTo>
                <a:lnTo>
                  <a:pt x="127305" y="798389"/>
                </a:lnTo>
                <a:lnTo>
                  <a:pt x="163855" y="819928"/>
                </a:lnTo>
                <a:lnTo>
                  <a:pt x="204315" y="837025"/>
                </a:lnTo>
                <a:lnTo>
                  <a:pt x="248458" y="849483"/>
                </a:lnTo>
                <a:lnTo>
                  <a:pt x="296058" y="857103"/>
                </a:lnTo>
                <a:lnTo>
                  <a:pt x="346886" y="859687"/>
                </a:lnTo>
                <a:lnTo>
                  <a:pt x="402422" y="856544"/>
                </a:lnTo>
                <a:lnTo>
                  <a:pt x="454523" y="847360"/>
                </a:lnTo>
                <a:lnTo>
                  <a:pt x="502798" y="832500"/>
                </a:lnTo>
                <a:lnTo>
                  <a:pt x="546857" y="812331"/>
                </a:lnTo>
                <a:lnTo>
                  <a:pt x="586309" y="787219"/>
                </a:lnTo>
                <a:lnTo>
                  <a:pt x="620763" y="757530"/>
                </a:lnTo>
                <a:lnTo>
                  <a:pt x="649829" y="723629"/>
                </a:lnTo>
                <a:lnTo>
                  <a:pt x="662838" y="702544"/>
                </a:lnTo>
                <a:lnTo>
                  <a:pt x="350836" y="702544"/>
                </a:lnTo>
                <a:lnTo>
                  <a:pt x="301008" y="696025"/>
                </a:lnTo>
                <a:lnTo>
                  <a:pt x="257891" y="676977"/>
                </a:lnTo>
                <a:lnTo>
                  <a:pt x="225544" y="647090"/>
                </a:lnTo>
                <a:lnTo>
                  <a:pt x="204886" y="607641"/>
                </a:lnTo>
                <a:lnTo>
                  <a:pt x="197621" y="560011"/>
                </a:lnTo>
                <a:lnTo>
                  <a:pt x="204506" y="512490"/>
                </a:lnTo>
                <a:lnTo>
                  <a:pt x="224406" y="473301"/>
                </a:lnTo>
                <a:lnTo>
                  <a:pt x="256185" y="443725"/>
                </a:lnTo>
                <a:lnTo>
                  <a:pt x="298707" y="425041"/>
                </a:lnTo>
                <a:lnTo>
                  <a:pt x="350836" y="418529"/>
                </a:lnTo>
                <a:lnTo>
                  <a:pt x="672080" y="418529"/>
                </a:lnTo>
                <a:lnTo>
                  <a:pt x="670982" y="415960"/>
                </a:lnTo>
                <a:lnTo>
                  <a:pt x="646644" y="377783"/>
                </a:lnTo>
                <a:lnTo>
                  <a:pt x="622941" y="351272"/>
                </a:lnTo>
                <a:lnTo>
                  <a:pt x="197621" y="351272"/>
                </a:lnTo>
                <a:lnTo>
                  <a:pt x="197621" y="0"/>
                </a:lnTo>
                <a:close/>
              </a:path>
              <a:path w="704850" h="859789">
                <a:moveTo>
                  <a:pt x="672080" y="418529"/>
                </a:moveTo>
                <a:lnTo>
                  <a:pt x="350836" y="418529"/>
                </a:lnTo>
                <a:lnTo>
                  <a:pt x="403920" y="425041"/>
                </a:lnTo>
                <a:lnTo>
                  <a:pt x="403321" y="425041"/>
                </a:lnTo>
                <a:lnTo>
                  <a:pt x="445903" y="443417"/>
                </a:lnTo>
                <a:lnTo>
                  <a:pt x="478042" y="472839"/>
                </a:lnTo>
                <a:lnTo>
                  <a:pt x="498245" y="512079"/>
                </a:lnTo>
                <a:lnTo>
                  <a:pt x="505258" y="560011"/>
                </a:lnTo>
                <a:lnTo>
                  <a:pt x="497929" y="607641"/>
                </a:lnTo>
                <a:lnTo>
                  <a:pt x="476904" y="647552"/>
                </a:lnTo>
                <a:lnTo>
                  <a:pt x="444197" y="677285"/>
                </a:lnTo>
                <a:lnTo>
                  <a:pt x="401566" y="696025"/>
                </a:lnTo>
                <a:lnTo>
                  <a:pt x="350836" y="702544"/>
                </a:lnTo>
                <a:lnTo>
                  <a:pt x="662838" y="702544"/>
                </a:lnTo>
                <a:lnTo>
                  <a:pt x="673116" y="685884"/>
                </a:lnTo>
                <a:lnTo>
                  <a:pt x="690234" y="644660"/>
                </a:lnTo>
                <a:lnTo>
                  <a:pt x="700791" y="600322"/>
                </a:lnTo>
                <a:lnTo>
                  <a:pt x="704396" y="553239"/>
                </a:lnTo>
                <a:lnTo>
                  <a:pt x="704188" y="553239"/>
                </a:lnTo>
                <a:lnTo>
                  <a:pt x="700313" y="504160"/>
                </a:lnTo>
                <a:lnTo>
                  <a:pt x="689057" y="458244"/>
                </a:lnTo>
                <a:lnTo>
                  <a:pt x="672080" y="418529"/>
                </a:lnTo>
                <a:close/>
              </a:path>
              <a:path w="704850" h="859789">
                <a:moveTo>
                  <a:pt x="400418" y="261382"/>
                </a:moveTo>
                <a:lnTo>
                  <a:pt x="347615" y="265350"/>
                </a:lnTo>
                <a:lnTo>
                  <a:pt x="300684" y="276881"/>
                </a:lnTo>
                <a:lnTo>
                  <a:pt x="259875" y="295418"/>
                </a:lnTo>
                <a:lnTo>
                  <a:pt x="225437" y="320401"/>
                </a:lnTo>
                <a:lnTo>
                  <a:pt x="197621" y="351272"/>
                </a:lnTo>
                <a:lnTo>
                  <a:pt x="622941" y="351272"/>
                </a:lnTo>
                <a:lnTo>
                  <a:pt x="581420" y="315634"/>
                </a:lnTo>
                <a:lnTo>
                  <a:pt x="541650" y="292607"/>
                </a:lnTo>
                <a:lnTo>
                  <a:pt x="497854" y="275575"/>
                </a:lnTo>
                <a:lnTo>
                  <a:pt x="450591" y="265009"/>
                </a:lnTo>
                <a:lnTo>
                  <a:pt x="400418" y="2613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3802295" y="3448876"/>
            <a:ext cx="269875" cy="859790"/>
          </a:xfrm>
          <a:custGeom>
            <a:avLst/>
            <a:gdLst/>
            <a:ahLst/>
            <a:cxnLst/>
            <a:rect l="l" t="t" r="r" b="b"/>
            <a:pathLst>
              <a:path w="269875" h="859789">
                <a:moveTo>
                  <a:pt x="209346" y="0"/>
                </a:moveTo>
                <a:lnTo>
                  <a:pt x="0" y="0"/>
                </a:lnTo>
                <a:lnTo>
                  <a:pt x="0" y="704665"/>
                </a:lnTo>
                <a:lnTo>
                  <a:pt x="5199" y="749618"/>
                </a:lnTo>
                <a:lnTo>
                  <a:pt x="20596" y="787663"/>
                </a:lnTo>
                <a:lnTo>
                  <a:pt x="45892" y="818235"/>
                </a:lnTo>
                <a:lnTo>
                  <a:pt x="80785" y="840770"/>
                </a:lnTo>
                <a:lnTo>
                  <a:pt x="124975" y="854705"/>
                </a:lnTo>
                <a:lnTo>
                  <a:pt x="178162" y="859475"/>
                </a:lnTo>
                <a:lnTo>
                  <a:pt x="203564" y="857714"/>
                </a:lnTo>
                <a:lnTo>
                  <a:pt x="229199" y="852998"/>
                </a:lnTo>
                <a:lnTo>
                  <a:pt x="252184" y="846181"/>
                </a:lnTo>
                <a:lnTo>
                  <a:pt x="269634" y="838115"/>
                </a:lnTo>
                <a:lnTo>
                  <a:pt x="269634" y="705716"/>
                </a:lnTo>
                <a:lnTo>
                  <a:pt x="258876" y="709846"/>
                </a:lnTo>
                <a:lnTo>
                  <a:pt x="242193" y="711437"/>
                </a:lnTo>
                <a:lnTo>
                  <a:pt x="228728" y="709351"/>
                </a:lnTo>
                <a:lnTo>
                  <a:pt x="218363" y="703161"/>
                </a:lnTo>
                <a:lnTo>
                  <a:pt x="211701" y="692964"/>
                </a:lnTo>
                <a:lnTo>
                  <a:pt x="209346" y="678860"/>
                </a:lnTo>
                <a:lnTo>
                  <a:pt x="20934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4186893" y="3728240"/>
            <a:ext cx="633730" cy="580390"/>
          </a:xfrm>
          <a:custGeom>
            <a:avLst/>
            <a:gdLst/>
            <a:ahLst/>
            <a:cxnLst/>
            <a:rect l="l" t="t" r="r" b="b"/>
            <a:pathLst>
              <a:path w="633729" h="580389">
                <a:moveTo>
                  <a:pt x="633651" y="0"/>
                </a:moveTo>
                <a:lnTo>
                  <a:pt x="424097" y="0"/>
                </a:lnTo>
                <a:lnTo>
                  <a:pt x="424097" y="327801"/>
                </a:lnTo>
                <a:lnTo>
                  <a:pt x="416691" y="368307"/>
                </a:lnTo>
                <a:lnTo>
                  <a:pt x="395408" y="399471"/>
                </a:lnTo>
                <a:lnTo>
                  <a:pt x="361652" y="419492"/>
                </a:lnTo>
                <a:lnTo>
                  <a:pt x="316825" y="426566"/>
                </a:lnTo>
                <a:lnTo>
                  <a:pt x="271911" y="419492"/>
                </a:lnTo>
                <a:lnTo>
                  <a:pt x="238165" y="399471"/>
                </a:lnTo>
                <a:lnTo>
                  <a:pt x="216930" y="368307"/>
                </a:lnTo>
                <a:lnTo>
                  <a:pt x="209554" y="327801"/>
                </a:lnTo>
                <a:lnTo>
                  <a:pt x="209554" y="0"/>
                </a:lnTo>
                <a:lnTo>
                  <a:pt x="0" y="0"/>
                </a:lnTo>
                <a:lnTo>
                  <a:pt x="0" y="317661"/>
                </a:lnTo>
                <a:lnTo>
                  <a:pt x="3533" y="365099"/>
                </a:lnTo>
                <a:lnTo>
                  <a:pt x="13970" y="408320"/>
                </a:lnTo>
                <a:lnTo>
                  <a:pt x="31068" y="447141"/>
                </a:lnTo>
                <a:lnTo>
                  <a:pt x="54583" y="481378"/>
                </a:lnTo>
                <a:lnTo>
                  <a:pt x="84273" y="510850"/>
                </a:lnTo>
                <a:lnTo>
                  <a:pt x="119894" y="535373"/>
                </a:lnTo>
                <a:lnTo>
                  <a:pt x="161203" y="554764"/>
                </a:lnTo>
                <a:lnTo>
                  <a:pt x="207957" y="568842"/>
                </a:lnTo>
                <a:lnTo>
                  <a:pt x="259912" y="577422"/>
                </a:lnTo>
                <a:lnTo>
                  <a:pt x="316825" y="580323"/>
                </a:lnTo>
                <a:lnTo>
                  <a:pt x="373688" y="577422"/>
                </a:lnTo>
                <a:lnTo>
                  <a:pt x="425614" y="568842"/>
                </a:lnTo>
                <a:lnTo>
                  <a:pt x="472356" y="554764"/>
                </a:lnTo>
                <a:lnTo>
                  <a:pt x="513666" y="535373"/>
                </a:lnTo>
                <a:lnTo>
                  <a:pt x="549299" y="510850"/>
                </a:lnTo>
                <a:lnTo>
                  <a:pt x="579007" y="481378"/>
                </a:lnTo>
                <a:lnTo>
                  <a:pt x="602544" y="447141"/>
                </a:lnTo>
                <a:lnTo>
                  <a:pt x="619661" y="408320"/>
                </a:lnTo>
                <a:lnTo>
                  <a:pt x="630112" y="365099"/>
                </a:lnTo>
                <a:lnTo>
                  <a:pt x="633651" y="317661"/>
                </a:lnTo>
                <a:lnTo>
                  <a:pt x="6336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4934677" y="3710259"/>
            <a:ext cx="639445" cy="598170"/>
          </a:xfrm>
          <a:custGeom>
            <a:avLst/>
            <a:gdLst/>
            <a:ahLst/>
            <a:cxnLst/>
            <a:rect l="l" t="t" r="r" b="b"/>
            <a:pathLst>
              <a:path w="639445" h="598170">
                <a:moveTo>
                  <a:pt x="332625" y="0"/>
                </a:moveTo>
                <a:lnTo>
                  <a:pt x="280245" y="2999"/>
                </a:lnTo>
                <a:lnTo>
                  <a:pt x="280485" y="2999"/>
                </a:lnTo>
                <a:lnTo>
                  <a:pt x="231902" y="11707"/>
                </a:lnTo>
                <a:lnTo>
                  <a:pt x="186879" y="25871"/>
                </a:lnTo>
                <a:lnTo>
                  <a:pt x="145873" y="45160"/>
                </a:lnTo>
                <a:lnTo>
                  <a:pt x="109224" y="69259"/>
                </a:lnTo>
                <a:lnTo>
                  <a:pt x="77275" y="97856"/>
                </a:lnTo>
                <a:lnTo>
                  <a:pt x="50368" y="130638"/>
                </a:lnTo>
                <a:lnTo>
                  <a:pt x="28845" y="167293"/>
                </a:lnTo>
                <a:lnTo>
                  <a:pt x="13048" y="207507"/>
                </a:lnTo>
                <a:lnTo>
                  <a:pt x="3319" y="250968"/>
                </a:lnTo>
                <a:lnTo>
                  <a:pt x="0" y="297363"/>
                </a:lnTo>
                <a:lnTo>
                  <a:pt x="2856" y="342641"/>
                </a:lnTo>
                <a:lnTo>
                  <a:pt x="11295" y="384699"/>
                </a:lnTo>
                <a:lnTo>
                  <a:pt x="25122" y="423400"/>
                </a:lnTo>
                <a:lnTo>
                  <a:pt x="44142" y="458607"/>
                </a:lnTo>
                <a:lnTo>
                  <a:pt x="68160" y="490183"/>
                </a:lnTo>
                <a:lnTo>
                  <a:pt x="96981" y="517993"/>
                </a:lnTo>
                <a:lnTo>
                  <a:pt x="130410" y="541898"/>
                </a:lnTo>
                <a:lnTo>
                  <a:pt x="168253" y="561764"/>
                </a:lnTo>
                <a:lnTo>
                  <a:pt x="210314" y="577453"/>
                </a:lnTo>
                <a:lnTo>
                  <a:pt x="256398" y="588828"/>
                </a:lnTo>
                <a:lnTo>
                  <a:pt x="306312" y="595754"/>
                </a:lnTo>
                <a:lnTo>
                  <a:pt x="359859" y="598092"/>
                </a:lnTo>
                <a:lnTo>
                  <a:pt x="412869" y="596067"/>
                </a:lnTo>
                <a:lnTo>
                  <a:pt x="466419" y="589911"/>
                </a:lnTo>
                <a:lnTo>
                  <a:pt x="517952" y="579500"/>
                </a:lnTo>
                <a:lnTo>
                  <a:pt x="564916" y="564715"/>
                </a:lnTo>
                <a:lnTo>
                  <a:pt x="604754" y="545433"/>
                </a:lnTo>
                <a:lnTo>
                  <a:pt x="604754" y="448789"/>
                </a:lnTo>
                <a:lnTo>
                  <a:pt x="387300" y="448789"/>
                </a:lnTo>
                <a:lnTo>
                  <a:pt x="327825" y="445385"/>
                </a:lnTo>
                <a:lnTo>
                  <a:pt x="279666" y="434448"/>
                </a:lnTo>
                <a:lnTo>
                  <a:pt x="242513" y="414891"/>
                </a:lnTo>
                <a:lnTo>
                  <a:pt x="216058" y="385627"/>
                </a:lnTo>
                <a:lnTo>
                  <a:pt x="200076" y="345783"/>
                </a:lnTo>
                <a:lnTo>
                  <a:pt x="199991" y="345569"/>
                </a:lnTo>
                <a:lnTo>
                  <a:pt x="628712" y="345569"/>
                </a:lnTo>
                <a:lnTo>
                  <a:pt x="632478" y="329543"/>
                </a:lnTo>
                <a:lnTo>
                  <a:pt x="635808" y="311339"/>
                </a:lnTo>
                <a:lnTo>
                  <a:pt x="638163" y="291270"/>
                </a:lnTo>
                <a:lnTo>
                  <a:pt x="639056" y="269437"/>
                </a:lnTo>
                <a:lnTo>
                  <a:pt x="637227" y="245753"/>
                </a:lnTo>
                <a:lnTo>
                  <a:pt x="197288" y="245753"/>
                </a:lnTo>
                <a:lnTo>
                  <a:pt x="213552" y="201253"/>
                </a:lnTo>
                <a:lnTo>
                  <a:pt x="241959" y="168930"/>
                </a:lnTo>
                <a:lnTo>
                  <a:pt x="281396" y="149218"/>
                </a:lnTo>
                <a:lnTo>
                  <a:pt x="330754" y="142551"/>
                </a:lnTo>
                <a:lnTo>
                  <a:pt x="609199" y="142551"/>
                </a:lnTo>
                <a:lnTo>
                  <a:pt x="606736" y="137001"/>
                </a:lnTo>
                <a:lnTo>
                  <a:pt x="582803" y="101873"/>
                </a:lnTo>
                <a:lnTo>
                  <a:pt x="553041" y="71591"/>
                </a:lnTo>
                <a:lnTo>
                  <a:pt x="517904" y="46360"/>
                </a:lnTo>
                <a:lnTo>
                  <a:pt x="477842" y="26382"/>
                </a:lnTo>
                <a:lnTo>
                  <a:pt x="433307" y="11861"/>
                </a:lnTo>
                <a:lnTo>
                  <a:pt x="384751" y="2999"/>
                </a:lnTo>
                <a:lnTo>
                  <a:pt x="332625" y="0"/>
                </a:lnTo>
                <a:close/>
              </a:path>
              <a:path w="639445" h="598170">
                <a:moveTo>
                  <a:pt x="604754" y="399513"/>
                </a:moveTo>
                <a:lnTo>
                  <a:pt x="564287" y="418543"/>
                </a:lnTo>
                <a:lnTo>
                  <a:pt x="514114" y="434222"/>
                </a:lnTo>
                <a:lnTo>
                  <a:pt x="454897" y="444866"/>
                </a:lnTo>
                <a:lnTo>
                  <a:pt x="387300" y="448789"/>
                </a:lnTo>
                <a:lnTo>
                  <a:pt x="604754" y="448789"/>
                </a:lnTo>
                <a:lnTo>
                  <a:pt x="604754" y="399513"/>
                </a:lnTo>
                <a:close/>
              </a:path>
              <a:path w="639445" h="598170">
                <a:moveTo>
                  <a:pt x="628712" y="345569"/>
                </a:moveTo>
                <a:lnTo>
                  <a:pt x="628038" y="345569"/>
                </a:lnTo>
                <a:lnTo>
                  <a:pt x="628662" y="345783"/>
                </a:lnTo>
                <a:lnTo>
                  <a:pt x="628712" y="345569"/>
                </a:lnTo>
                <a:close/>
              </a:path>
              <a:path w="639445" h="598170">
                <a:moveTo>
                  <a:pt x="609199" y="142551"/>
                </a:moveTo>
                <a:lnTo>
                  <a:pt x="330754" y="142551"/>
                </a:lnTo>
                <a:lnTo>
                  <a:pt x="382704" y="149040"/>
                </a:lnTo>
                <a:lnTo>
                  <a:pt x="421888" y="168456"/>
                </a:lnTo>
                <a:lnTo>
                  <a:pt x="447313" y="200720"/>
                </a:lnTo>
                <a:lnTo>
                  <a:pt x="457983" y="245753"/>
                </a:lnTo>
                <a:lnTo>
                  <a:pt x="637227" y="245753"/>
                </a:lnTo>
                <a:lnTo>
                  <a:pt x="635315" y="220987"/>
                </a:lnTo>
                <a:lnTo>
                  <a:pt x="624391" y="176774"/>
                </a:lnTo>
                <a:lnTo>
                  <a:pt x="609199" y="1425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5654395" y="3448877"/>
            <a:ext cx="680720" cy="859790"/>
          </a:xfrm>
          <a:custGeom>
            <a:avLst/>
            <a:gdLst/>
            <a:ahLst/>
            <a:cxnLst/>
            <a:rect l="l" t="t" r="r" b="b"/>
            <a:pathLst>
              <a:path w="680720" h="859789">
                <a:moveTo>
                  <a:pt x="295828" y="261596"/>
                </a:moveTo>
                <a:lnTo>
                  <a:pt x="246525" y="265472"/>
                </a:lnTo>
                <a:lnTo>
                  <a:pt x="200240" y="276720"/>
                </a:lnTo>
                <a:lnTo>
                  <a:pt x="157485" y="294767"/>
                </a:lnTo>
                <a:lnTo>
                  <a:pt x="118772" y="319040"/>
                </a:lnTo>
                <a:lnTo>
                  <a:pt x="84611" y="348968"/>
                </a:lnTo>
                <a:lnTo>
                  <a:pt x="55515" y="383979"/>
                </a:lnTo>
                <a:lnTo>
                  <a:pt x="31994" y="423499"/>
                </a:lnTo>
                <a:lnTo>
                  <a:pt x="14560" y="466957"/>
                </a:lnTo>
                <a:lnTo>
                  <a:pt x="3787" y="513514"/>
                </a:lnTo>
                <a:lnTo>
                  <a:pt x="0" y="563396"/>
                </a:lnTo>
                <a:lnTo>
                  <a:pt x="3686" y="612857"/>
                </a:lnTo>
                <a:lnTo>
                  <a:pt x="14420" y="659260"/>
                </a:lnTo>
                <a:lnTo>
                  <a:pt x="31719" y="702100"/>
                </a:lnTo>
                <a:lnTo>
                  <a:pt x="55096" y="740871"/>
                </a:lnTo>
                <a:lnTo>
                  <a:pt x="84065" y="775066"/>
                </a:lnTo>
                <a:lnTo>
                  <a:pt x="118143" y="804180"/>
                </a:lnTo>
                <a:lnTo>
                  <a:pt x="156843" y="827705"/>
                </a:lnTo>
                <a:lnTo>
                  <a:pt x="199681" y="845135"/>
                </a:lnTo>
                <a:lnTo>
                  <a:pt x="246171" y="855965"/>
                </a:lnTo>
                <a:lnTo>
                  <a:pt x="295828" y="859687"/>
                </a:lnTo>
                <a:lnTo>
                  <a:pt x="344345" y="855660"/>
                </a:lnTo>
                <a:lnTo>
                  <a:pt x="387892" y="843614"/>
                </a:lnTo>
                <a:lnTo>
                  <a:pt x="426141" y="823599"/>
                </a:lnTo>
                <a:lnTo>
                  <a:pt x="458762" y="795666"/>
                </a:lnTo>
                <a:lnTo>
                  <a:pt x="485425" y="759866"/>
                </a:lnTo>
                <a:lnTo>
                  <a:pt x="680634" y="759866"/>
                </a:lnTo>
                <a:lnTo>
                  <a:pt x="680634" y="701279"/>
                </a:lnTo>
                <a:lnTo>
                  <a:pt x="349256" y="701279"/>
                </a:lnTo>
                <a:lnTo>
                  <a:pt x="301493" y="694879"/>
                </a:lnTo>
                <a:lnTo>
                  <a:pt x="261373" y="676471"/>
                </a:lnTo>
                <a:lnTo>
                  <a:pt x="230604" y="647241"/>
                </a:lnTo>
                <a:lnTo>
                  <a:pt x="210891" y="608376"/>
                </a:lnTo>
                <a:lnTo>
                  <a:pt x="203940" y="561062"/>
                </a:lnTo>
                <a:lnTo>
                  <a:pt x="210713" y="513780"/>
                </a:lnTo>
                <a:lnTo>
                  <a:pt x="210751" y="513514"/>
                </a:lnTo>
                <a:lnTo>
                  <a:pt x="230185" y="474075"/>
                </a:lnTo>
                <a:lnTo>
                  <a:pt x="260745" y="444157"/>
                </a:lnTo>
                <a:lnTo>
                  <a:pt x="300934" y="425171"/>
                </a:lnTo>
                <a:lnTo>
                  <a:pt x="349256" y="418529"/>
                </a:lnTo>
                <a:lnTo>
                  <a:pt x="680634" y="418529"/>
                </a:lnTo>
                <a:lnTo>
                  <a:pt x="680634" y="343448"/>
                </a:lnTo>
                <a:lnTo>
                  <a:pt x="475030" y="343448"/>
                </a:lnTo>
                <a:lnTo>
                  <a:pt x="441037" y="307457"/>
                </a:lnTo>
                <a:lnTo>
                  <a:pt x="399696" y="281898"/>
                </a:lnTo>
                <a:lnTo>
                  <a:pt x="351221" y="266651"/>
                </a:lnTo>
                <a:lnTo>
                  <a:pt x="295828" y="261596"/>
                </a:lnTo>
                <a:close/>
              </a:path>
              <a:path w="680720" h="859789">
                <a:moveTo>
                  <a:pt x="680634" y="759866"/>
                </a:moveTo>
                <a:lnTo>
                  <a:pt x="485425" y="759866"/>
                </a:lnTo>
                <a:lnTo>
                  <a:pt x="485425" y="841711"/>
                </a:lnTo>
                <a:lnTo>
                  <a:pt x="680634" y="841711"/>
                </a:lnTo>
                <a:lnTo>
                  <a:pt x="680634" y="759866"/>
                </a:lnTo>
                <a:close/>
              </a:path>
              <a:path w="680720" h="859789">
                <a:moveTo>
                  <a:pt x="680634" y="418529"/>
                </a:moveTo>
                <a:lnTo>
                  <a:pt x="349256" y="418529"/>
                </a:lnTo>
                <a:lnTo>
                  <a:pt x="398767" y="425171"/>
                </a:lnTo>
                <a:lnTo>
                  <a:pt x="398182" y="425171"/>
                </a:lnTo>
                <a:lnTo>
                  <a:pt x="438809" y="443782"/>
                </a:lnTo>
                <a:lnTo>
                  <a:pt x="470139" y="473386"/>
                </a:lnTo>
                <a:lnTo>
                  <a:pt x="490203" y="512565"/>
                </a:lnTo>
                <a:lnTo>
                  <a:pt x="497275" y="559797"/>
                </a:lnTo>
                <a:lnTo>
                  <a:pt x="490043" y="607318"/>
                </a:lnTo>
                <a:lnTo>
                  <a:pt x="469660" y="646506"/>
                </a:lnTo>
                <a:lnTo>
                  <a:pt x="438091" y="676082"/>
                </a:lnTo>
                <a:lnTo>
                  <a:pt x="397054" y="694879"/>
                </a:lnTo>
                <a:lnTo>
                  <a:pt x="396469" y="694879"/>
                </a:lnTo>
                <a:lnTo>
                  <a:pt x="349256" y="701279"/>
                </a:lnTo>
                <a:lnTo>
                  <a:pt x="680634" y="701279"/>
                </a:lnTo>
                <a:lnTo>
                  <a:pt x="680634" y="418529"/>
                </a:lnTo>
                <a:close/>
              </a:path>
              <a:path w="680720" h="859789">
                <a:moveTo>
                  <a:pt x="680634" y="0"/>
                </a:moveTo>
                <a:lnTo>
                  <a:pt x="475030" y="0"/>
                </a:lnTo>
                <a:lnTo>
                  <a:pt x="475030" y="343448"/>
                </a:lnTo>
                <a:lnTo>
                  <a:pt x="680634" y="343448"/>
                </a:lnTo>
                <a:lnTo>
                  <a:pt x="68063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6446251" y="3710259"/>
            <a:ext cx="715010" cy="598170"/>
          </a:xfrm>
          <a:custGeom>
            <a:avLst/>
            <a:gdLst/>
            <a:ahLst/>
            <a:cxnLst/>
            <a:rect l="l" t="t" r="r" b="b"/>
            <a:pathLst>
              <a:path w="715009" h="598170">
                <a:moveTo>
                  <a:pt x="358819" y="0"/>
                </a:moveTo>
                <a:lnTo>
                  <a:pt x="304600" y="3131"/>
                </a:lnTo>
                <a:lnTo>
                  <a:pt x="304877" y="3131"/>
                </a:lnTo>
                <a:lnTo>
                  <a:pt x="253434" y="12255"/>
                </a:lnTo>
                <a:lnTo>
                  <a:pt x="253636" y="12255"/>
                </a:lnTo>
                <a:lnTo>
                  <a:pt x="206042" y="26797"/>
                </a:lnTo>
                <a:lnTo>
                  <a:pt x="161899" y="46599"/>
                </a:lnTo>
                <a:lnTo>
                  <a:pt x="121994" y="71187"/>
                </a:lnTo>
                <a:lnTo>
                  <a:pt x="86834" y="100170"/>
                </a:lnTo>
                <a:lnTo>
                  <a:pt x="56928" y="133158"/>
                </a:lnTo>
                <a:lnTo>
                  <a:pt x="32784" y="169761"/>
                </a:lnTo>
                <a:lnTo>
                  <a:pt x="14909" y="209589"/>
                </a:lnTo>
                <a:lnTo>
                  <a:pt x="3812" y="252253"/>
                </a:lnTo>
                <a:lnTo>
                  <a:pt x="0" y="297363"/>
                </a:lnTo>
                <a:lnTo>
                  <a:pt x="3761" y="342310"/>
                </a:lnTo>
                <a:lnTo>
                  <a:pt x="3844" y="343311"/>
                </a:lnTo>
                <a:lnTo>
                  <a:pt x="15027" y="386661"/>
                </a:lnTo>
                <a:lnTo>
                  <a:pt x="33020" y="427039"/>
                </a:lnTo>
                <a:lnTo>
                  <a:pt x="57296" y="464070"/>
                </a:lnTo>
                <a:lnTo>
                  <a:pt x="87326" y="497379"/>
                </a:lnTo>
                <a:lnTo>
                  <a:pt x="122584" y="526591"/>
                </a:lnTo>
                <a:lnTo>
                  <a:pt x="162542" y="551333"/>
                </a:lnTo>
                <a:lnTo>
                  <a:pt x="206672" y="571228"/>
                </a:lnTo>
                <a:lnTo>
                  <a:pt x="254447" y="585903"/>
                </a:lnTo>
                <a:lnTo>
                  <a:pt x="305338" y="594983"/>
                </a:lnTo>
                <a:lnTo>
                  <a:pt x="358819" y="598092"/>
                </a:lnTo>
                <a:lnTo>
                  <a:pt x="410521" y="594983"/>
                </a:lnTo>
                <a:lnTo>
                  <a:pt x="411642" y="594983"/>
                </a:lnTo>
                <a:lnTo>
                  <a:pt x="462862" y="585543"/>
                </a:lnTo>
                <a:lnTo>
                  <a:pt x="510345" y="570507"/>
                </a:lnTo>
                <a:lnTo>
                  <a:pt x="554130" y="550212"/>
                </a:lnTo>
                <a:lnTo>
                  <a:pt x="593713" y="525090"/>
                </a:lnTo>
                <a:lnTo>
                  <a:pt x="628589" y="495577"/>
                </a:lnTo>
                <a:lnTo>
                  <a:pt x="658255" y="462108"/>
                </a:lnTo>
                <a:lnTo>
                  <a:pt x="672498" y="440110"/>
                </a:lnTo>
                <a:lnTo>
                  <a:pt x="358819" y="440110"/>
                </a:lnTo>
                <a:lnTo>
                  <a:pt x="308357" y="433577"/>
                </a:lnTo>
                <a:lnTo>
                  <a:pt x="265408" y="414852"/>
                </a:lnTo>
                <a:lnTo>
                  <a:pt x="232099" y="385245"/>
                </a:lnTo>
                <a:lnTo>
                  <a:pt x="210555" y="346067"/>
                </a:lnTo>
                <a:lnTo>
                  <a:pt x="202901" y="298628"/>
                </a:lnTo>
                <a:lnTo>
                  <a:pt x="210575" y="251071"/>
                </a:lnTo>
                <a:lnTo>
                  <a:pt x="232159" y="211627"/>
                </a:lnTo>
                <a:lnTo>
                  <a:pt x="265498" y="181706"/>
                </a:lnTo>
                <a:lnTo>
                  <a:pt x="308436" y="162719"/>
                </a:lnTo>
                <a:lnTo>
                  <a:pt x="358819" y="156077"/>
                </a:lnTo>
                <a:lnTo>
                  <a:pt x="673238" y="156077"/>
                </a:lnTo>
                <a:lnTo>
                  <a:pt x="658622" y="133622"/>
                </a:lnTo>
                <a:lnTo>
                  <a:pt x="629081" y="100596"/>
                </a:lnTo>
                <a:lnTo>
                  <a:pt x="594303" y="71542"/>
                </a:lnTo>
                <a:lnTo>
                  <a:pt x="554773" y="46865"/>
                </a:lnTo>
                <a:lnTo>
                  <a:pt x="510975" y="26967"/>
                </a:lnTo>
                <a:lnTo>
                  <a:pt x="463393" y="12255"/>
                </a:lnTo>
                <a:lnTo>
                  <a:pt x="412513" y="3131"/>
                </a:lnTo>
                <a:lnTo>
                  <a:pt x="358819" y="0"/>
                </a:lnTo>
                <a:close/>
              </a:path>
              <a:path w="715009" h="598170">
                <a:moveTo>
                  <a:pt x="673238" y="156077"/>
                </a:moveTo>
                <a:lnTo>
                  <a:pt x="358819" y="156077"/>
                </a:lnTo>
                <a:lnTo>
                  <a:pt x="409079" y="162719"/>
                </a:lnTo>
                <a:lnTo>
                  <a:pt x="451904" y="181706"/>
                </a:lnTo>
                <a:lnTo>
                  <a:pt x="485150" y="211627"/>
                </a:lnTo>
                <a:lnTo>
                  <a:pt x="506671" y="251071"/>
                </a:lnTo>
                <a:lnTo>
                  <a:pt x="514322" y="298628"/>
                </a:lnTo>
                <a:lnTo>
                  <a:pt x="506691" y="345663"/>
                </a:lnTo>
                <a:lnTo>
                  <a:pt x="485210" y="384791"/>
                </a:lnTo>
                <a:lnTo>
                  <a:pt x="451994" y="414549"/>
                </a:lnTo>
                <a:lnTo>
                  <a:pt x="408930" y="433577"/>
                </a:lnTo>
                <a:lnTo>
                  <a:pt x="408393" y="433577"/>
                </a:lnTo>
                <a:lnTo>
                  <a:pt x="358819" y="440110"/>
                </a:lnTo>
                <a:lnTo>
                  <a:pt x="672498" y="440110"/>
                </a:lnTo>
                <a:lnTo>
                  <a:pt x="682206" y="425117"/>
                </a:lnTo>
                <a:lnTo>
                  <a:pt x="699847" y="385245"/>
                </a:lnTo>
                <a:lnTo>
                  <a:pt x="699938" y="385040"/>
                </a:lnTo>
                <a:lnTo>
                  <a:pt x="710947" y="342310"/>
                </a:lnTo>
                <a:lnTo>
                  <a:pt x="714622" y="298628"/>
                </a:lnTo>
                <a:lnTo>
                  <a:pt x="714728" y="297363"/>
                </a:lnTo>
                <a:lnTo>
                  <a:pt x="710980" y="252490"/>
                </a:lnTo>
                <a:lnTo>
                  <a:pt x="700056" y="209973"/>
                </a:lnTo>
                <a:lnTo>
                  <a:pt x="682442" y="170216"/>
                </a:lnTo>
                <a:lnTo>
                  <a:pt x="673238" y="15607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7212121" y="3560116"/>
            <a:ext cx="466090" cy="748665"/>
          </a:xfrm>
          <a:custGeom>
            <a:avLst/>
            <a:gdLst/>
            <a:ahLst/>
            <a:cxnLst/>
            <a:rect l="l" t="t" r="r" b="b"/>
            <a:pathLst>
              <a:path w="466090" h="748664">
                <a:moveTo>
                  <a:pt x="315370" y="0"/>
                </a:moveTo>
                <a:lnTo>
                  <a:pt x="103321" y="0"/>
                </a:lnTo>
                <a:lnTo>
                  <a:pt x="103321" y="168338"/>
                </a:lnTo>
                <a:lnTo>
                  <a:pt x="0" y="168338"/>
                </a:lnTo>
                <a:lnTo>
                  <a:pt x="0" y="315326"/>
                </a:lnTo>
                <a:lnTo>
                  <a:pt x="103321" y="315326"/>
                </a:lnTo>
                <a:lnTo>
                  <a:pt x="103321" y="511787"/>
                </a:lnTo>
                <a:lnTo>
                  <a:pt x="106811" y="558957"/>
                </a:lnTo>
                <a:lnTo>
                  <a:pt x="117102" y="601472"/>
                </a:lnTo>
                <a:lnTo>
                  <a:pt x="133928" y="639091"/>
                </a:lnTo>
                <a:lnTo>
                  <a:pt x="157021" y="671577"/>
                </a:lnTo>
                <a:lnTo>
                  <a:pt x="186114" y="698691"/>
                </a:lnTo>
                <a:lnTo>
                  <a:pt x="220941" y="720195"/>
                </a:lnTo>
                <a:lnTo>
                  <a:pt x="261235" y="735850"/>
                </a:lnTo>
                <a:lnTo>
                  <a:pt x="306729" y="745417"/>
                </a:lnTo>
                <a:lnTo>
                  <a:pt x="357156" y="748660"/>
                </a:lnTo>
                <a:lnTo>
                  <a:pt x="388613" y="747265"/>
                </a:lnTo>
                <a:lnTo>
                  <a:pt x="418744" y="743531"/>
                </a:lnTo>
                <a:lnTo>
                  <a:pt x="445211" y="738131"/>
                </a:lnTo>
                <a:lnTo>
                  <a:pt x="465675" y="731740"/>
                </a:lnTo>
                <a:lnTo>
                  <a:pt x="465675" y="571220"/>
                </a:lnTo>
                <a:lnTo>
                  <a:pt x="438519" y="577322"/>
                </a:lnTo>
                <a:lnTo>
                  <a:pt x="404347" y="580095"/>
                </a:lnTo>
                <a:lnTo>
                  <a:pt x="364978" y="574597"/>
                </a:lnTo>
                <a:lnTo>
                  <a:pt x="337147" y="558790"/>
                </a:lnTo>
                <a:lnTo>
                  <a:pt x="320619" y="533707"/>
                </a:lnTo>
                <a:lnTo>
                  <a:pt x="315162" y="500381"/>
                </a:lnTo>
                <a:lnTo>
                  <a:pt x="315370" y="315326"/>
                </a:lnTo>
                <a:lnTo>
                  <a:pt x="465883" y="315326"/>
                </a:lnTo>
                <a:lnTo>
                  <a:pt x="465883" y="168338"/>
                </a:lnTo>
                <a:lnTo>
                  <a:pt x="315370" y="168338"/>
                </a:lnTo>
                <a:lnTo>
                  <a:pt x="3153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7785069" y="3710259"/>
            <a:ext cx="464184" cy="598170"/>
          </a:xfrm>
          <a:custGeom>
            <a:avLst/>
            <a:gdLst/>
            <a:ahLst/>
            <a:cxnLst/>
            <a:rect l="l" t="t" r="r" b="b"/>
            <a:pathLst>
              <a:path w="464184" h="598170">
                <a:moveTo>
                  <a:pt x="272337" y="0"/>
                </a:moveTo>
                <a:lnTo>
                  <a:pt x="211452" y="3517"/>
                </a:lnTo>
                <a:lnTo>
                  <a:pt x="157516" y="13622"/>
                </a:lnTo>
                <a:lnTo>
                  <a:pt x="110888" y="29647"/>
                </a:lnTo>
                <a:lnTo>
                  <a:pt x="71930" y="50921"/>
                </a:lnTo>
                <a:lnTo>
                  <a:pt x="41001" y="76776"/>
                </a:lnTo>
                <a:lnTo>
                  <a:pt x="4675" y="139548"/>
                </a:lnTo>
                <a:lnTo>
                  <a:pt x="0" y="175128"/>
                </a:lnTo>
                <a:lnTo>
                  <a:pt x="6062" y="219082"/>
                </a:lnTo>
                <a:lnTo>
                  <a:pt x="23949" y="256016"/>
                </a:lnTo>
                <a:lnTo>
                  <a:pt x="53211" y="287025"/>
                </a:lnTo>
                <a:lnTo>
                  <a:pt x="93401" y="313202"/>
                </a:lnTo>
                <a:lnTo>
                  <a:pt x="144068" y="335643"/>
                </a:lnTo>
                <a:lnTo>
                  <a:pt x="213504" y="360378"/>
                </a:lnTo>
                <a:lnTo>
                  <a:pt x="239288" y="371066"/>
                </a:lnTo>
                <a:lnTo>
                  <a:pt x="256693" y="381951"/>
                </a:lnTo>
                <a:lnTo>
                  <a:pt x="266535" y="394105"/>
                </a:lnTo>
                <a:lnTo>
                  <a:pt x="269634" y="408602"/>
                </a:lnTo>
                <a:lnTo>
                  <a:pt x="263748" y="428980"/>
                </a:lnTo>
                <a:lnTo>
                  <a:pt x="244999" y="445349"/>
                </a:lnTo>
                <a:lnTo>
                  <a:pt x="211749" y="456246"/>
                </a:lnTo>
                <a:lnTo>
                  <a:pt x="162362" y="460203"/>
                </a:lnTo>
                <a:lnTo>
                  <a:pt x="115301" y="456532"/>
                </a:lnTo>
                <a:lnTo>
                  <a:pt x="70423" y="446853"/>
                </a:lnTo>
                <a:lnTo>
                  <a:pt x="30923" y="433168"/>
                </a:lnTo>
                <a:lnTo>
                  <a:pt x="0" y="417477"/>
                </a:lnTo>
                <a:lnTo>
                  <a:pt x="415" y="553258"/>
                </a:lnTo>
                <a:lnTo>
                  <a:pt x="33606" y="570613"/>
                </a:lnTo>
                <a:lnTo>
                  <a:pt x="77439" y="584875"/>
                </a:lnTo>
                <a:lnTo>
                  <a:pt x="130159" y="594537"/>
                </a:lnTo>
                <a:lnTo>
                  <a:pt x="190012" y="598092"/>
                </a:lnTo>
                <a:lnTo>
                  <a:pt x="253636" y="594135"/>
                </a:lnTo>
                <a:lnTo>
                  <a:pt x="308974" y="582852"/>
                </a:lnTo>
                <a:lnTo>
                  <a:pt x="355966" y="565126"/>
                </a:lnTo>
                <a:lnTo>
                  <a:pt x="394551" y="541838"/>
                </a:lnTo>
                <a:lnTo>
                  <a:pt x="424667" y="513872"/>
                </a:lnTo>
                <a:lnTo>
                  <a:pt x="446254" y="482109"/>
                </a:lnTo>
                <a:lnTo>
                  <a:pt x="463596" y="410723"/>
                </a:lnTo>
                <a:lnTo>
                  <a:pt x="457992" y="366612"/>
                </a:lnTo>
                <a:lnTo>
                  <a:pt x="440811" y="329241"/>
                </a:lnTo>
                <a:lnTo>
                  <a:pt x="411507" y="297535"/>
                </a:lnTo>
                <a:lnTo>
                  <a:pt x="369530" y="270420"/>
                </a:lnTo>
                <a:lnTo>
                  <a:pt x="314331" y="246822"/>
                </a:lnTo>
                <a:lnTo>
                  <a:pt x="249053" y="223334"/>
                </a:lnTo>
                <a:lnTo>
                  <a:pt x="226770" y="214177"/>
                </a:lnTo>
                <a:lnTo>
                  <a:pt x="212204" y="204463"/>
                </a:lnTo>
                <a:lnTo>
                  <a:pt x="204265" y="193243"/>
                </a:lnTo>
                <a:lnTo>
                  <a:pt x="201862" y="179565"/>
                </a:lnTo>
                <a:lnTo>
                  <a:pt x="208322" y="161470"/>
                </a:lnTo>
                <a:lnTo>
                  <a:pt x="227042" y="148055"/>
                </a:lnTo>
                <a:lnTo>
                  <a:pt x="257027" y="139716"/>
                </a:lnTo>
                <a:lnTo>
                  <a:pt x="297284" y="136848"/>
                </a:lnTo>
                <a:lnTo>
                  <a:pt x="334119" y="139189"/>
                </a:lnTo>
                <a:lnTo>
                  <a:pt x="367759" y="145435"/>
                </a:lnTo>
                <a:lnTo>
                  <a:pt x="397968" y="154418"/>
                </a:lnTo>
                <a:lnTo>
                  <a:pt x="424513" y="164970"/>
                </a:lnTo>
                <a:lnTo>
                  <a:pt x="424513" y="28139"/>
                </a:lnTo>
                <a:lnTo>
                  <a:pt x="397198" y="17585"/>
                </a:lnTo>
                <a:lnTo>
                  <a:pt x="360664" y="8596"/>
                </a:lnTo>
                <a:lnTo>
                  <a:pt x="318011" y="2344"/>
                </a:lnTo>
                <a:lnTo>
                  <a:pt x="27233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2" name="object 12" descr=""/>
          <p:cNvGrpSpPr/>
          <p:nvPr/>
        </p:nvGrpSpPr>
        <p:grpSpPr>
          <a:xfrm>
            <a:off x="1529281" y="3437239"/>
            <a:ext cx="1219835" cy="900430"/>
            <a:chOff x="1529281" y="3437239"/>
            <a:chExt cx="1219835" cy="900430"/>
          </a:xfrm>
        </p:grpSpPr>
        <p:sp>
          <p:nvSpPr>
            <p:cNvPr id="13" name="object 13" descr=""/>
            <p:cNvSpPr/>
            <p:nvPr/>
          </p:nvSpPr>
          <p:spPr>
            <a:xfrm>
              <a:off x="1541942" y="3540227"/>
              <a:ext cx="1194435" cy="273685"/>
            </a:xfrm>
            <a:custGeom>
              <a:avLst/>
              <a:gdLst/>
              <a:ahLst/>
              <a:cxnLst/>
              <a:rect l="l" t="t" r="r" b="b"/>
              <a:pathLst>
                <a:path w="1194435" h="273685">
                  <a:moveTo>
                    <a:pt x="1194308" y="0"/>
                  </a:moveTo>
                  <a:lnTo>
                    <a:pt x="1127949" y="56047"/>
                  </a:lnTo>
                  <a:lnTo>
                    <a:pt x="1066880" y="106395"/>
                  </a:lnTo>
                  <a:lnTo>
                    <a:pt x="1028916" y="135590"/>
                  </a:lnTo>
                  <a:lnTo>
                    <a:pt x="987051" y="165388"/>
                  </a:lnTo>
                  <a:lnTo>
                    <a:pt x="942076" y="194235"/>
                  </a:lnTo>
                  <a:lnTo>
                    <a:pt x="894779" y="220572"/>
                  </a:lnTo>
                  <a:lnTo>
                    <a:pt x="845952" y="242844"/>
                  </a:lnTo>
                  <a:lnTo>
                    <a:pt x="796384" y="259493"/>
                  </a:lnTo>
                  <a:lnTo>
                    <a:pt x="746679" y="269412"/>
                  </a:lnTo>
                  <a:lnTo>
                    <a:pt x="696936" y="273328"/>
                  </a:lnTo>
                  <a:lnTo>
                    <a:pt x="647164" y="272456"/>
                  </a:lnTo>
                  <a:lnTo>
                    <a:pt x="597373" y="268009"/>
                  </a:lnTo>
                  <a:lnTo>
                    <a:pt x="547570" y="261202"/>
                  </a:lnTo>
                  <a:lnTo>
                    <a:pt x="497766" y="253250"/>
                  </a:lnTo>
                  <a:lnTo>
                    <a:pt x="447970" y="245367"/>
                  </a:lnTo>
                  <a:lnTo>
                    <a:pt x="398190" y="238767"/>
                  </a:lnTo>
                  <a:lnTo>
                    <a:pt x="348413" y="234369"/>
                  </a:lnTo>
                  <a:lnTo>
                    <a:pt x="298639" y="231503"/>
                  </a:lnTo>
                  <a:lnTo>
                    <a:pt x="248865" y="229242"/>
                  </a:lnTo>
                  <a:lnTo>
                    <a:pt x="199091" y="226660"/>
                  </a:lnTo>
                  <a:lnTo>
                    <a:pt x="149319" y="222828"/>
                  </a:lnTo>
                  <a:lnTo>
                    <a:pt x="99546" y="216821"/>
                  </a:lnTo>
                  <a:lnTo>
                    <a:pt x="49773" y="207711"/>
                  </a:lnTo>
                  <a:lnTo>
                    <a:pt x="0" y="194570"/>
                  </a:lnTo>
                </a:path>
              </a:pathLst>
            </a:custGeom>
            <a:ln w="25156">
              <a:solidFill>
                <a:srgbClr val="44BEE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1541942" y="3690388"/>
              <a:ext cx="1194435" cy="285115"/>
            </a:xfrm>
            <a:custGeom>
              <a:avLst/>
              <a:gdLst/>
              <a:ahLst/>
              <a:cxnLst/>
              <a:rect l="l" t="t" r="r" b="b"/>
              <a:pathLst>
                <a:path w="1194435" h="285114">
                  <a:moveTo>
                    <a:pt x="1194308" y="0"/>
                  </a:moveTo>
                  <a:lnTo>
                    <a:pt x="1127949" y="57526"/>
                  </a:lnTo>
                  <a:lnTo>
                    <a:pt x="1066880" y="109328"/>
                  </a:lnTo>
                  <a:lnTo>
                    <a:pt x="1028916" y="139373"/>
                  </a:lnTo>
                  <a:lnTo>
                    <a:pt x="987051" y="170091"/>
                  </a:lnTo>
                  <a:lnTo>
                    <a:pt x="942076" y="199916"/>
                  </a:lnTo>
                  <a:lnTo>
                    <a:pt x="894779" y="227281"/>
                  </a:lnTo>
                  <a:lnTo>
                    <a:pt x="845952" y="250621"/>
                  </a:lnTo>
                  <a:lnTo>
                    <a:pt x="796384" y="268368"/>
                  </a:lnTo>
                  <a:lnTo>
                    <a:pt x="746607" y="279335"/>
                  </a:lnTo>
                  <a:lnTo>
                    <a:pt x="696830" y="284332"/>
                  </a:lnTo>
                  <a:lnTo>
                    <a:pt x="647054" y="284566"/>
                  </a:lnTo>
                  <a:lnTo>
                    <a:pt x="597279" y="281244"/>
                  </a:lnTo>
                  <a:lnTo>
                    <a:pt x="547505" y="275572"/>
                  </a:lnTo>
                  <a:lnTo>
                    <a:pt x="497731" y="268759"/>
                  </a:lnTo>
                  <a:lnTo>
                    <a:pt x="447960" y="262010"/>
                  </a:lnTo>
                  <a:lnTo>
                    <a:pt x="398190" y="256535"/>
                  </a:lnTo>
                  <a:lnTo>
                    <a:pt x="348413" y="253199"/>
                  </a:lnTo>
                  <a:lnTo>
                    <a:pt x="298639" y="251515"/>
                  </a:lnTo>
                  <a:lnTo>
                    <a:pt x="248865" y="250634"/>
                  </a:lnTo>
                  <a:lnTo>
                    <a:pt x="199091" y="249709"/>
                  </a:lnTo>
                  <a:lnTo>
                    <a:pt x="149319" y="247892"/>
                  </a:lnTo>
                  <a:lnTo>
                    <a:pt x="99546" y="244335"/>
                  </a:lnTo>
                  <a:lnTo>
                    <a:pt x="49773" y="238190"/>
                  </a:lnTo>
                  <a:lnTo>
                    <a:pt x="0" y="228609"/>
                  </a:lnTo>
                </a:path>
              </a:pathLst>
            </a:custGeom>
            <a:ln w="25172">
              <a:solidFill>
                <a:srgbClr val="ADC2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1541942" y="3893620"/>
              <a:ext cx="1194435" cy="322580"/>
            </a:xfrm>
            <a:custGeom>
              <a:avLst/>
              <a:gdLst/>
              <a:ahLst/>
              <a:cxnLst/>
              <a:rect l="l" t="t" r="r" b="b"/>
              <a:pathLst>
                <a:path w="1194435" h="322579">
                  <a:moveTo>
                    <a:pt x="1194308" y="0"/>
                  </a:moveTo>
                  <a:lnTo>
                    <a:pt x="1127949" y="39758"/>
                  </a:lnTo>
                  <a:lnTo>
                    <a:pt x="1056478" y="82273"/>
                  </a:lnTo>
                  <a:lnTo>
                    <a:pt x="1011405" y="108391"/>
                  </a:lnTo>
                  <a:lnTo>
                    <a:pt x="961681" y="136449"/>
                  </a:lnTo>
                  <a:lnTo>
                    <a:pt x="908483" y="165471"/>
                  </a:lnTo>
                  <a:lnTo>
                    <a:pt x="852991" y="194478"/>
                  </a:lnTo>
                  <a:lnTo>
                    <a:pt x="796384" y="222496"/>
                  </a:lnTo>
                  <a:lnTo>
                    <a:pt x="746607" y="245437"/>
                  </a:lnTo>
                  <a:lnTo>
                    <a:pt x="696830" y="266333"/>
                  </a:lnTo>
                  <a:lnTo>
                    <a:pt x="647054" y="284667"/>
                  </a:lnTo>
                  <a:lnTo>
                    <a:pt x="597279" y="299921"/>
                  </a:lnTo>
                  <a:lnTo>
                    <a:pt x="547505" y="311577"/>
                  </a:lnTo>
                  <a:lnTo>
                    <a:pt x="497731" y="319117"/>
                  </a:lnTo>
                  <a:lnTo>
                    <a:pt x="447960" y="322022"/>
                  </a:lnTo>
                  <a:lnTo>
                    <a:pt x="398190" y="319775"/>
                  </a:lnTo>
                  <a:lnTo>
                    <a:pt x="348413" y="312139"/>
                  </a:lnTo>
                  <a:lnTo>
                    <a:pt x="298639" y="299934"/>
                  </a:lnTo>
                  <a:lnTo>
                    <a:pt x="248865" y="284219"/>
                  </a:lnTo>
                  <a:lnTo>
                    <a:pt x="199091" y="266056"/>
                  </a:lnTo>
                  <a:lnTo>
                    <a:pt x="149319" y="246505"/>
                  </a:lnTo>
                  <a:lnTo>
                    <a:pt x="99546" y="226627"/>
                  </a:lnTo>
                  <a:lnTo>
                    <a:pt x="49773" y="207483"/>
                  </a:lnTo>
                  <a:lnTo>
                    <a:pt x="0" y="190133"/>
                  </a:lnTo>
                </a:path>
              </a:pathLst>
            </a:custGeom>
            <a:ln w="25231">
              <a:solidFill>
                <a:srgbClr val="5095D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1541943" y="4258033"/>
              <a:ext cx="1194435" cy="67310"/>
            </a:xfrm>
            <a:custGeom>
              <a:avLst/>
              <a:gdLst/>
              <a:ahLst/>
              <a:cxnLst/>
              <a:rect l="l" t="t" r="r" b="b"/>
              <a:pathLst>
                <a:path w="1194435" h="67310">
                  <a:moveTo>
                    <a:pt x="0" y="25363"/>
                  </a:moveTo>
                  <a:lnTo>
                    <a:pt x="49773" y="29321"/>
                  </a:lnTo>
                  <a:lnTo>
                    <a:pt x="99546" y="35140"/>
                  </a:lnTo>
                  <a:lnTo>
                    <a:pt x="149319" y="42065"/>
                  </a:lnTo>
                  <a:lnTo>
                    <a:pt x="199091" y="49340"/>
                  </a:lnTo>
                  <a:lnTo>
                    <a:pt x="248865" y="56208"/>
                  </a:lnTo>
                  <a:lnTo>
                    <a:pt x="298639" y="61914"/>
                  </a:lnTo>
                  <a:lnTo>
                    <a:pt x="348413" y="65701"/>
                  </a:lnTo>
                  <a:lnTo>
                    <a:pt x="398190" y="66815"/>
                  </a:lnTo>
                  <a:lnTo>
                    <a:pt x="447960" y="64588"/>
                  </a:lnTo>
                  <a:lnTo>
                    <a:pt x="497731" y="59633"/>
                  </a:lnTo>
                  <a:lnTo>
                    <a:pt x="547505" y="52631"/>
                  </a:lnTo>
                  <a:lnTo>
                    <a:pt x="597279" y="44264"/>
                  </a:lnTo>
                  <a:lnTo>
                    <a:pt x="647054" y="35213"/>
                  </a:lnTo>
                  <a:lnTo>
                    <a:pt x="696830" y="26159"/>
                  </a:lnTo>
                  <a:lnTo>
                    <a:pt x="746607" y="17784"/>
                  </a:lnTo>
                  <a:lnTo>
                    <a:pt x="796384" y="10771"/>
                  </a:lnTo>
                  <a:lnTo>
                    <a:pt x="853070" y="5089"/>
                  </a:lnTo>
                  <a:lnTo>
                    <a:pt x="908592" y="1700"/>
                  </a:lnTo>
                  <a:lnTo>
                    <a:pt x="961786" y="154"/>
                  </a:lnTo>
                  <a:lnTo>
                    <a:pt x="1011484" y="0"/>
                  </a:lnTo>
                  <a:lnTo>
                    <a:pt x="1056521" y="784"/>
                  </a:lnTo>
                  <a:lnTo>
                    <a:pt x="1095732" y="2058"/>
                  </a:lnTo>
                  <a:lnTo>
                    <a:pt x="1127949" y="3368"/>
                  </a:lnTo>
                  <a:lnTo>
                    <a:pt x="1194308" y="6328"/>
                  </a:lnTo>
                </a:path>
              </a:pathLst>
            </a:custGeom>
            <a:ln w="24962">
              <a:solidFill>
                <a:srgbClr val="1F3C8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2055845" y="3437239"/>
              <a:ext cx="358775" cy="307340"/>
            </a:xfrm>
            <a:custGeom>
              <a:avLst/>
              <a:gdLst/>
              <a:ahLst/>
              <a:cxnLst/>
              <a:rect l="l" t="t" r="r" b="b"/>
              <a:pathLst>
                <a:path w="358775" h="307339">
                  <a:moveTo>
                    <a:pt x="179098" y="0"/>
                  </a:moveTo>
                  <a:lnTo>
                    <a:pt x="131486" y="5484"/>
                  </a:lnTo>
                  <a:lnTo>
                    <a:pt x="88703" y="20961"/>
                  </a:lnTo>
                  <a:lnTo>
                    <a:pt x="52456" y="44969"/>
                  </a:lnTo>
                  <a:lnTo>
                    <a:pt x="24451" y="76044"/>
                  </a:lnTo>
                  <a:lnTo>
                    <a:pt x="6397" y="112724"/>
                  </a:lnTo>
                  <a:lnTo>
                    <a:pt x="0" y="153546"/>
                  </a:lnTo>
                  <a:lnTo>
                    <a:pt x="6397" y="194361"/>
                  </a:lnTo>
                  <a:lnTo>
                    <a:pt x="24451" y="231036"/>
                  </a:lnTo>
                  <a:lnTo>
                    <a:pt x="52456" y="262108"/>
                  </a:lnTo>
                  <a:lnTo>
                    <a:pt x="88703" y="286114"/>
                  </a:lnTo>
                  <a:lnTo>
                    <a:pt x="131486" y="301591"/>
                  </a:lnTo>
                  <a:lnTo>
                    <a:pt x="179098" y="307075"/>
                  </a:lnTo>
                  <a:lnTo>
                    <a:pt x="226711" y="301591"/>
                  </a:lnTo>
                  <a:lnTo>
                    <a:pt x="269498" y="286114"/>
                  </a:lnTo>
                  <a:lnTo>
                    <a:pt x="305750" y="262108"/>
                  </a:lnTo>
                  <a:lnTo>
                    <a:pt x="333759" y="231036"/>
                  </a:lnTo>
                  <a:lnTo>
                    <a:pt x="351817" y="194361"/>
                  </a:lnTo>
                  <a:lnTo>
                    <a:pt x="358216" y="153546"/>
                  </a:lnTo>
                  <a:lnTo>
                    <a:pt x="351817" y="112724"/>
                  </a:lnTo>
                  <a:lnTo>
                    <a:pt x="333759" y="76044"/>
                  </a:lnTo>
                  <a:lnTo>
                    <a:pt x="305750" y="44969"/>
                  </a:lnTo>
                  <a:lnTo>
                    <a:pt x="269498" y="20961"/>
                  </a:lnTo>
                  <a:lnTo>
                    <a:pt x="226711" y="5484"/>
                  </a:lnTo>
                  <a:lnTo>
                    <a:pt x="179098" y="0"/>
                  </a:lnTo>
                  <a:close/>
                </a:path>
              </a:pathLst>
            </a:custGeom>
            <a:solidFill>
              <a:srgbClr val="4274A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34794" y="3987520"/>
              <a:ext cx="204751" cy="175538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07550" y="4075289"/>
              <a:ext cx="139640" cy="119706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45314" y="3813478"/>
              <a:ext cx="75493" cy="64708"/>
            </a:xfrm>
            <a:prstGeom prst="rect">
              <a:avLst/>
            </a:prstGeom>
          </p:spPr>
        </p:pic>
      </p:grpSp>
      <p:grpSp>
        <p:nvGrpSpPr>
          <p:cNvPr id="21" name="object 21" descr=""/>
          <p:cNvGrpSpPr/>
          <p:nvPr/>
        </p:nvGrpSpPr>
        <p:grpSpPr>
          <a:xfrm>
            <a:off x="0" y="1496517"/>
            <a:ext cx="20104100" cy="9812655"/>
            <a:chOff x="0" y="1496517"/>
            <a:chExt cx="20104100" cy="9812655"/>
          </a:xfrm>
        </p:grpSpPr>
        <p:pic>
          <p:nvPicPr>
            <p:cNvPr id="22" name="object 2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962776" y="1496517"/>
              <a:ext cx="8141322" cy="8394699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3689730"/>
              <a:ext cx="20104099" cy="7618823"/>
            </a:xfrm>
            <a:prstGeom prst="rect">
              <a:avLst/>
            </a:prstGeom>
          </p:spPr>
        </p:pic>
      </p:grpSp>
      <p:grpSp>
        <p:nvGrpSpPr>
          <p:cNvPr id="24" name="object 24" descr=""/>
          <p:cNvGrpSpPr/>
          <p:nvPr/>
        </p:nvGrpSpPr>
        <p:grpSpPr>
          <a:xfrm>
            <a:off x="0" y="0"/>
            <a:ext cx="20104100" cy="4838065"/>
            <a:chOff x="0" y="0"/>
            <a:chExt cx="20104100" cy="4838065"/>
          </a:xfrm>
        </p:grpSpPr>
        <p:pic>
          <p:nvPicPr>
            <p:cNvPr id="25" name="object 25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19550053" cy="1071485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0"/>
              <a:ext cx="20104099" cy="4837549"/>
            </a:xfrm>
            <a:prstGeom prst="rect">
              <a:avLst/>
            </a:prstGeom>
          </p:spPr>
        </p:pic>
      </p:grpSp>
      <p:sp>
        <p:nvSpPr>
          <p:cNvPr id="27" name="object 27" descr=""/>
          <p:cNvSpPr/>
          <p:nvPr/>
        </p:nvSpPr>
        <p:spPr>
          <a:xfrm>
            <a:off x="9307360" y="10231101"/>
            <a:ext cx="3978275" cy="746125"/>
          </a:xfrm>
          <a:custGeom>
            <a:avLst/>
            <a:gdLst/>
            <a:ahLst/>
            <a:cxnLst/>
            <a:rect l="l" t="t" r="r" b="b"/>
            <a:pathLst>
              <a:path w="3978275" h="746125">
                <a:moveTo>
                  <a:pt x="372972" y="0"/>
                </a:moveTo>
                <a:lnTo>
                  <a:pt x="3605125" y="0"/>
                </a:lnTo>
                <a:lnTo>
                  <a:pt x="3654119" y="3233"/>
                </a:lnTo>
                <a:lnTo>
                  <a:pt x="3701869" y="12776"/>
                </a:lnTo>
                <a:lnTo>
                  <a:pt x="3747791" y="28386"/>
                </a:lnTo>
                <a:lnTo>
                  <a:pt x="3791305" y="49825"/>
                </a:lnTo>
                <a:lnTo>
                  <a:pt x="3831830" y="76854"/>
                </a:lnTo>
                <a:lnTo>
                  <a:pt x="3868782" y="109232"/>
                </a:lnTo>
                <a:lnTo>
                  <a:pt x="3901166" y="146188"/>
                </a:lnTo>
                <a:lnTo>
                  <a:pt x="3928210" y="186716"/>
                </a:lnTo>
                <a:lnTo>
                  <a:pt x="3949670" y="230237"/>
                </a:lnTo>
                <a:lnTo>
                  <a:pt x="3965301" y="276173"/>
                </a:lnTo>
                <a:lnTo>
                  <a:pt x="3974858" y="323944"/>
                </a:lnTo>
                <a:lnTo>
                  <a:pt x="3978098" y="372972"/>
                </a:lnTo>
                <a:lnTo>
                  <a:pt x="3974858" y="421997"/>
                </a:lnTo>
                <a:lnTo>
                  <a:pt x="3965301" y="469767"/>
                </a:lnTo>
                <a:lnTo>
                  <a:pt x="3949670" y="515702"/>
                </a:lnTo>
                <a:lnTo>
                  <a:pt x="3928210" y="559223"/>
                </a:lnTo>
                <a:lnTo>
                  <a:pt x="3901166" y="599750"/>
                </a:lnTo>
                <a:lnTo>
                  <a:pt x="3868782" y="636703"/>
                </a:lnTo>
                <a:lnTo>
                  <a:pt x="3831830" y="669081"/>
                </a:lnTo>
                <a:lnTo>
                  <a:pt x="3791305" y="696112"/>
                </a:lnTo>
                <a:lnTo>
                  <a:pt x="3747791" y="717554"/>
                </a:lnTo>
                <a:lnTo>
                  <a:pt x="3701869" y="733167"/>
                </a:lnTo>
                <a:lnTo>
                  <a:pt x="3654119" y="742711"/>
                </a:lnTo>
                <a:lnTo>
                  <a:pt x="3605125" y="745945"/>
                </a:lnTo>
                <a:lnTo>
                  <a:pt x="372972" y="745945"/>
                </a:lnTo>
                <a:lnTo>
                  <a:pt x="323934" y="742711"/>
                </a:lnTo>
                <a:lnTo>
                  <a:pt x="276156" y="733167"/>
                </a:lnTo>
                <a:lnTo>
                  <a:pt x="230215" y="717554"/>
                </a:lnTo>
                <a:lnTo>
                  <a:pt x="186692" y="696112"/>
                </a:lnTo>
                <a:lnTo>
                  <a:pt x="146164" y="669081"/>
                </a:lnTo>
                <a:lnTo>
                  <a:pt x="109211" y="636703"/>
                </a:lnTo>
                <a:lnTo>
                  <a:pt x="76834" y="599750"/>
                </a:lnTo>
                <a:lnTo>
                  <a:pt x="49810" y="559223"/>
                </a:lnTo>
                <a:lnTo>
                  <a:pt x="28376" y="515702"/>
                </a:lnTo>
                <a:lnTo>
                  <a:pt x="12770" y="469767"/>
                </a:lnTo>
                <a:lnTo>
                  <a:pt x="3232" y="421997"/>
                </a:lnTo>
                <a:lnTo>
                  <a:pt x="0" y="372972"/>
                </a:lnTo>
                <a:lnTo>
                  <a:pt x="3232" y="323944"/>
                </a:lnTo>
                <a:lnTo>
                  <a:pt x="12770" y="276173"/>
                </a:lnTo>
                <a:lnTo>
                  <a:pt x="28376" y="230237"/>
                </a:lnTo>
                <a:lnTo>
                  <a:pt x="49810" y="186716"/>
                </a:lnTo>
                <a:lnTo>
                  <a:pt x="76834" y="146188"/>
                </a:lnTo>
                <a:lnTo>
                  <a:pt x="109211" y="109232"/>
                </a:lnTo>
                <a:lnTo>
                  <a:pt x="146164" y="76854"/>
                </a:lnTo>
                <a:lnTo>
                  <a:pt x="186692" y="49825"/>
                </a:lnTo>
                <a:lnTo>
                  <a:pt x="230215" y="28386"/>
                </a:lnTo>
                <a:lnTo>
                  <a:pt x="276156" y="12776"/>
                </a:lnTo>
                <a:lnTo>
                  <a:pt x="323934" y="3233"/>
                </a:lnTo>
                <a:lnTo>
                  <a:pt x="372972" y="0"/>
                </a:lnTo>
                <a:close/>
              </a:path>
            </a:pathLst>
          </a:custGeom>
          <a:ln w="23559">
            <a:solidFill>
              <a:srgbClr val="44BEE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 txBox="1"/>
          <p:nvPr/>
        </p:nvSpPr>
        <p:spPr>
          <a:xfrm>
            <a:off x="9973802" y="10435903"/>
            <a:ext cx="2644140" cy="39370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2400" spc="-105" b="1">
                <a:solidFill>
                  <a:srgbClr val="1F3C84"/>
                </a:solidFill>
                <a:latin typeface="Arial"/>
                <a:cs typeface="Arial"/>
              </a:rPr>
              <a:t>bluedots-</a:t>
            </a:r>
            <a:r>
              <a:rPr dirty="0" sz="2400" spc="-75" b="1">
                <a:solidFill>
                  <a:srgbClr val="1F3C84"/>
                </a:solidFill>
                <a:latin typeface="Arial"/>
                <a:cs typeface="Arial"/>
              </a:rPr>
              <a:t>project.eu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29" name="object 29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7112149" y="10490842"/>
            <a:ext cx="2769549" cy="616232"/>
          </a:xfrm>
          <a:prstGeom prst="rect">
            <a:avLst/>
          </a:prstGeom>
        </p:spPr>
      </p:pic>
      <p:sp>
        <p:nvSpPr>
          <p:cNvPr id="30" name="object 30" descr=""/>
          <p:cNvSpPr txBox="1"/>
          <p:nvPr/>
        </p:nvSpPr>
        <p:spPr>
          <a:xfrm>
            <a:off x="1632066" y="4734971"/>
            <a:ext cx="1035050" cy="2345055"/>
          </a:xfrm>
          <a:prstGeom prst="rect">
            <a:avLst/>
          </a:prstGeom>
        </p:spPr>
        <p:txBody>
          <a:bodyPr wrap="square" lIns="0" tIns="166370" rIns="0" bIns="0" rtlCol="0" vert="horz">
            <a:spAutoFit/>
          </a:bodyPr>
          <a:lstStyle/>
          <a:p>
            <a:pPr marL="81280">
              <a:lnSpc>
                <a:spcPct val="100000"/>
              </a:lnSpc>
              <a:spcBef>
                <a:spcPts val="1310"/>
              </a:spcBef>
            </a:pPr>
            <a:r>
              <a:rPr dirty="0" sz="6600" spc="-525" b="1">
                <a:solidFill>
                  <a:srgbClr val="6192B6"/>
                </a:solidFill>
                <a:latin typeface="Tahoma"/>
                <a:cs typeface="Tahoma"/>
              </a:rPr>
              <a:t>01</a:t>
            </a:r>
            <a:endParaRPr sz="6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dirty="0" sz="6600" spc="-530" b="1">
                <a:solidFill>
                  <a:srgbClr val="6192B6"/>
                </a:solidFill>
                <a:latin typeface="Tahoma"/>
                <a:cs typeface="Tahoma"/>
              </a:rPr>
              <a:t>02</a:t>
            </a:r>
            <a:endParaRPr sz="6600">
              <a:latin typeface="Tahoma"/>
              <a:cs typeface="Tahoma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3010663" y="5078621"/>
            <a:ext cx="10043795" cy="49079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81280">
              <a:lnSpc>
                <a:spcPct val="100000"/>
              </a:lnSpc>
              <a:spcBef>
                <a:spcPts val="105"/>
              </a:spcBef>
            </a:pPr>
            <a:r>
              <a:rPr dirty="0" sz="4450" spc="-40">
                <a:solidFill>
                  <a:srgbClr val="414851"/>
                </a:solidFill>
                <a:latin typeface="Verdana"/>
                <a:cs typeface="Verdana"/>
              </a:rPr>
              <a:t>Quiénes</a:t>
            </a:r>
            <a:r>
              <a:rPr dirty="0" sz="4450" spc="-35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4450" spc="-10">
                <a:solidFill>
                  <a:srgbClr val="414851"/>
                </a:solidFill>
                <a:latin typeface="Verdana"/>
                <a:cs typeface="Verdana"/>
              </a:rPr>
              <a:t>somos</a:t>
            </a:r>
            <a:endParaRPr sz="4450">
              <a:latin typeface="Verdana"/>
              <a:cs typeface="Verdana"/>
            </a:endParaRPr>
          </a:p>
          <a:p>
            <a:pPr marL="12700" marR="917575">
              <a:lnSpc>
                <a:spcPct val="131500"/>
              </a:lnSpc>
              <a:spcBef>
                <a:spcPts val="2110"/>
              </a:spcBef>
            </a:pPr>
            <a:r>
              <a:rPr dirty="0" sz="4450">
                <a:solidFill>
                  <a:srgbClr val="414851"/>
                </a:solidFill>
                <a:latin typeface="Verdana"/>
                <a:cs typeface="Verdana"/>
              </a:rPr>
              <a:t>Porque</a:t>
            </a:r>
            <a:r>
              <a:rPr dirty="0" sz="4450" spc="-32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4450" spc="-55">
                <a:solidFill>
                  <a:srgbClr val="414851"/>
                </a:solidFill>
                <a:latin typeface="Verdana"/>
                <a:cs typeface="Verdana"/>
              </a:rPr>
              <a:t>La</a:t>
            </a:r>
            <a:r>
              <a:rPr dirty="0" sz="4450" spc="-33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4450" spc="60">
                <a:solidFill>
                  <a:srgbClr val="414851"/>
                </a:solidFill>
                <a:latin typeface="Verdana"/>
                <a:cs typeface="Verdana"/>
              </a:rPr>
              <a:t>tecnología</a:t>
            </a:r>
            <a:r>
              <a:rPr dirty="0" sz="4450" spc="-33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4450" spc="-10">
                <a:solidFill>
                  <a:srgbClr val="414851"/>
                </a:solidFill>
                <a:latin typeface="Verdana"/>
                <a:cs typeface="Verdana"/>
              </a:rPr>
              <a:t>Blockchain </a:t>
            </a:r>
            <a:r>
              <a:rPr dirty="0" sz="4450">
                <a:solidFill>
                  <a:srgbClr val="414851"/>
                </a:solidFill>
                <a:latin typeface="Verdana"/>
                <a:cs typeface="Verdana"/>
              </a:rPr>
              <a:t>Tecnología</a:t>
            </a:r>
            <a:r>
              <a:rPr dirty="0" sz="4450" spc="-30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4450">
                <a:solidFill>
                  <a:srgbClr val="414851"/>
                </a:solidFill>
                <a:latin typeface="Verdana"/>
                <a:cs typeface="Verdana"/>
              </a:rPr>
              <a:t>del</a:t>
            </a:r>
            <a:r>
              <a:rPr dirty="0" sz="4450" spc="-30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4450" spc="-25">
                <a:solidFill>
                  <a:srgbClr val="414851"/>
                </a:solidFill>
                <a:latin typeface="Verdana"/>
                <a:cs typeface="Verdana"/>
              </a:rPr>
              <a:t>futuro.</a:t>
            </a:r>
            <a:endParaRPr sz="4450">
              <a:latin typeface="Verdana"/>
              <a:cs typeface="Verdana"/>
            </a:endParaRPr>
          </a:p>
          <a:p>
            <a:pPr marL="12700">
              <a:lnSpc>
                <a:spcPts val="4540"/>
              </a:lnSpc>
            </a:pPr>
            <a:r>
              <a:rPr dirty="0" sz="4450" spc="-80">
                <a:solidFill>
                  <a:srgbClr val="414851"/>
                </a:solidFill>
                <a:latin typeface="Verdana"/>
                <a:cs typeface="Verdana"/>
              </a:rPr>
              <a:t>Expectativas</a:t>
            </a:r>
            <a:r>
              <a:rPr dirty="0" sz="4450" spc="-33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4450" spc="-85">
                <a:solidFill>
                  <a:srgbClr val="414851"/>
                </a:solidFill>
                <a:latin typeface="Verdana"/>
                <a:cs typeface="Verdana"/>
              </a:rPr>
              <a:t>/</a:t>
            </a:r>
            <a:r>
              <a:rPr dirty="0" sz="4450" spc="-33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4450" spc="-10">
                <a:solidFill>
                  <a:srgbClr val="414851"/>
                </a:solidFill>
                <a:latin typeface="Verdana"/>
                <a:cs typeface="Verdana"/>
              </a:rPr>
              <a:t>Legislación</a:t>
            </a:r>
            <a:endParaRPr sz="4450">
              <a:latin typeface="Verdana"/>
              <a:cs typeface="Verdana"/>
            </a:endParaRPr>
          </a:p>
          <a:p>
            <a:pPr marL="169545">
              <a:lnSpc>
                <a:spcPct val="100000"/>
              </a:lnSpc>
              <a:spcBef>
                <a:spcPts val="1525"/>
              </a:spcBef>
            </a:pPr>
            <a:r>
              <a:rPr dirty="0" sz="4450" spc="-25">
                <a:solidFill>
                  <a:srgbClr val="414851"/>
                </a:solidFill>
                <a:latin typeface="Verdana"/>
                <a:cs typeface="Verdana"/>
              </a:rPr>
              <a:t>Casos</a:t>
            </a:r>
            <a:r>
              <a:rPr dirty="0" sz="4450" spc="-33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4450" spc="240">
                <a:solidFill>
                  <a:srgbClr val="414851"/>
                </a:solidFill>
                <a:latin typeface="Verdana"/>
                <a:cs typeface="Verdana"/>
              </a:rPr>
              <a:t>de</a:t>
            </a:r>
            <a:r>
              <a:rPr dirty="0" sz="4450" spc="-31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4450" spc="-140">
                <a:solidFill>
                  <a:srgbClr val="414851"/>
                </a:solidFill>
                <a:latin typeface="Verdana"/>
                <a:cs typeface="Verdana"/>
              </a:rPr>
              <a:t>éxito</a:t>
            </a:r>
            <a:r>
              <a:rPr dirty="0" sz="4450" spc="-33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4450" spc="-10">
                <a:solidFill>
                  <a:srgbClr val="414851"/>
                </a:solidFill>
                <a:latin typeface="Verdana"/>
                <a:cs typeface="Verdana"/>
              </a:rPr>
              <a:t>Alimentación</a:t>
            </a:r>
            <a:endParaRPr sz="4450">
              <a:latin typeface="Verdana"/>
              <a:cs typeface="Verdana"/>
            </a:endParaRPr>
          </a:p>
          <a:p>
            <a:pPr marL="169545">
              <a:lnSpc>
                <a:spcPct val="100000"/>
              </a:lnSpc>
              <a:spcBef>
                <a:spcPts val="190"/>
              </a:spcBef>
            </a:pPr>
            <a:r>
              <a:rPr dirty="0" sz="4450" spc="-555">
                <a:solidFill>
                  <a:srgbClr val="414851"/>
                </a:solidFill>
                <a:latin typeface="Verdana"/>
                <a:cs typeface="Verdana"/>
              </a:rPr>
              <a:t>-</a:t>
            </a:r>
            <a:r>
              <a:rPr dirty="0" sz="4450" spc="-195">
                <a:solidFill>
                  <a:srgbClr val="414851"/>
                </a:solidFill>
                <a:latin typeface="Verdana"/>
                <a:cs typeface="Verdana"/>
              </a:rPr>
              <a:t>IGP</a:t>
            </a:r>
            <a:r>
              <a:rPr dirty="0" sz="4450" spc="-28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4450">
                <a:solidFill>
                  <a:srgbClr val="414851"/>
                </a:solidFill>
                <a:latin typeface="Verdana"/>
                <a:cs typeface="Verdana"/>
              </a:rPr>
              <a:t>del</a:t>
            </a:r>
            <a:r>
              <a:rPr dirty="0" sz="4450" spc="-29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4450" spc="45">
                <a:solidFill>
                  <a:srgbClr val="414851"/>
                </a:solidFill>
                <a:latin typeface="Verdana"/>
                <a:cs typeface="Verdana"/>
              </a:rPr>
              <a:t>Lechazo</a:t>
            </a:r>
            <a:r>
              <a:rPr dirty="0" sz="4450" spc="-28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4450" spc="240">
                <a:solidFill>
                  <a:srgbClr val="414851"/>
                </a:solidFill>
                <a:latin typeface="Verdana"/>
                <a:cs typeface="Verdana"/>
              </a:rPr>
              <a:t>de</a:t>
            </a:r>
            <a:r>
              <a:rPr dirty="0" sz="4450" spc="-29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4450" spc="-95">
                <a:solidFill>
                  <a:srgbClr val="414851"/>
                </a:solidFill>
                <a:latin typeface="Verdana"/>
                <a:cs typeface="Verdana"/>
              </a:rPr>
              <a:t>Castilla</a:t>
            </a:r>
            <a:r>
              <a:rPr dirty="0" sz="4450" spc="-29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4450" spc="-265">
                <a:solidFill>
                  <a:srgbClr val="414851"/>
                </a:solidFill>
                <a:latin typeface="Verdana"/>
                <a:cs typeface="Verdana"/>
              </a:rPr>
              <a:t>y</a:t>
            </a:r>
            <a:r>
              <a:rPr dirty="0" sz="4450" spc="-29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4450" spc="-40">
                <a:solidFill>
                  <a:srgbClr val="414851"/>
                </a:solidFill>
                <a:latin typeface="Verdana"/>
                <a:cs typeface="Verdana"/>
              </a:rPr>
              <a:t>Leon-</a:t>
            </a:r>
            <a:endParaRPr sz="4450">
              <a:latin typeface="Verdana"/>
              <a:cs typeface="Verdana"/>
            </a:endParaRPr>
          </a:p>
        </p:txBody>
      </p:sp>
      <p:sp>
        <p:nvSpPr>
          <p:cNvPr id="32" name="object 32" descr=""/>
          <p:cNvSpPr txBox="1"/>
          <p:nvPr/>
        </p:nvSpPr>
        <p:spPr>
          <a:xfrm>
            <a:off x="3079771" y="10108458"/>
            <a:ext cx="4946650" cy="7042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50" spc="180">
                <a:solidFill>
                  <a:srgbClr val="414851"/>
                </a:solidFill>
                <a:latin typeface="Verdana"/>
                <a:cs typeface="Verdana"/>
              </a:rPr>
              <a:t>¿Cómo</a:t>
            </a:r>
            <a:r>
              <a:rPr dirty="0" sz="4450" spc="-32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4450" spc="-180">
                <a:solidFill>
                  <a:srgbClr val="414851"/>
                </a:solidFill>
                <a:latin typeface="Verdana"/>
                <a:cs typeface="Verdana"/>
              </a:rPr>
              <a:t>se</a:t>
            </a:r>
            <a:r>
              <a:rPr dirty="0" sz="4450" spc="-32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4450" spc="135">
                <a:solidFill>
                  <a:srgbClr val="414851"/>
                </a:solidFill>
                <a:latin typeface="Verdana"/>
                <a:cs typeface="Verdana"/>
              </a:rPr>
              <a:t>hace?.</a:t>
            </a:r>
            <a:endParaRPr sz="4450">
              <a:latin typeface="Verdana"/>
              <a:cs typeface="Verdana"/>
            </a:endParaRPr>
          </a:p>
        </p:txBody>
      </p:sp>
      <p:sp>
        <p:nvSpPr>
          <p:cNvPr id="33" name="object 33" descr=""/>
          <p:cNvSpPr txBox="1"/>
          <p:nvPr/>
        </p:nvSpPr>
        <p:spPr>
          <a:xfrm>
            <a:off x="1632066" y="6744874"/>
            <a:ext cx="1035050" cy="4267835"/>
          </a:xfrm>
          <a:prstGeom prst="rect">
            <a:avLst/>
          </a:prstGeom>
        </p:spPr>
        <p:txBody>
          <a:bodyPr wrap="square" lIns="0" tIns="4965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910"/>
              </a:spcBef>
            </a:pPr>
            <a:r>
              <a:rPr dirty="0" sz="6600" spc="-530" b="1">
                <a:solidFill>
                  <a:srgbClr val="6192B6"/>
                </a:solidFill>
                <a:latin typeface="Tahoma"/>
                <a:cs typeface="Tahoma"/>
              </a:rPr>
              <a:t>03</a:t>
            </a:r>
            <a:endParaRPr sz="6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10"/>
              </a:spcBef>
            </a:pPr>
            <a:r>
              <a:rPr dirty="0" sz="6600" spc="-530" b="1">
                <a:solidFill>
                  <a:srgbClr val="6192B6"/>
                </a:solidFill>
                <a:latin typeface="Tahoma"/>
                <a:cs typeface="Tahoma"/>
              </a:rPr>
              <a:t>04</a:t>
            </a:r>
            <a:endParaRPr sz="6600">
              <a:latin typeface="Tahoma"/>
              <a:cs typeface="Tahoma"/>
            </a:endParaRPr>
          </a:p>
          <a:p>
            <a:pPr marL="81280">
              <a:lnSpc>
                <a:spcPct val="100000"/>
              </a:lnSpc>
              <a:spcBef>
                <a:spcPts val="2025"/>
              </a:spcBef>
            </a:pPr>
            <a:r>
              <a:rPr dirty="0" sz="6600" spc="-525" b="1">
                <a:solidFill>
                  <a:srgbClr val="6192B6"/>
                </a:solidFill>
                <a:latin typeface="Tahoma"/>
                <a:cs typeface="Tahoma"/>
              </a:rPr>
              <a:t>05</a:t>
            </a:r>
            <a:endParaRPr sz="6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103188" y="260610"/>
            <a:ext cx="2423124" cy="769946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322831" y="10343932"/>
            <a:ext cx="1781267" cy="964620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0" y="3188384"/>
            <a:ext cx="20104100" cy="4199890"/>
            <a:chOff x="0" y="3188384"/>
            <a:chExt cx="20104100" cy="419989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188384"/>
              <a:ext cx="20104099" cy="4004485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544402" y="5654278"/>
              <a:ext cx="4274185" cy="1734185"/>
            </a:xfrm>
            <a:custGeom>
              <a:avLst/>
              <a:gdLst/>
              <a:ahLst/>
              <a:cxnLst/>
              <a:rect l="l" t="t" r="r" b="b"/>
              <a:pathLst>
                <a:path w="4274185" h="1734184">
                  <a:moveTo>
                    <a:pt x="4274110" y="0"/>
                  </a:moveTo>
                  <a:lnTo>
                    <a:pt x="0" y="0"/>
                  </a:lnTo>
                  <a:lnTo>
                    <a:pt x="0" y="1733978"/>
                  </a:lnTo>
                  <a:lnTo>
                    <a:pt x="4274110" y="1733978"/>
                  </a:lnTo>
                  <a:lnTo>
                    <a:pt x="42741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758040" y="5897381"/>
            <a:ext cx="3455035" cy="123190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3950" spc="-875" b="1">
                <a:solidFill>
                  <a:srgbClr val="6192B6"/>
                </a:solidFill>
                <a:latin typeface="Tahoma"/>
                <a:cs typeface="Tahoma"/>
              </a:rPr>
              <a:t>+</a:t>
            </a:r>
            <a:r>
              <a:rPr dirty="0" sz="3950" spc="-50" b="1">
                <a:solidFill>
                  <a:srgbClr val="6192B6"/>
                </a:solidFill>
                <a:latin typeface="Tahoma"/>
                <a:cs typeface="Tahoma"/>
              </a:rPr>
              <a:t> </a:t>
            </a:r>
            <a:r>
              <a:rPr dirty="0" sz="3950" spc="-65" b="1">
                <a:solidFill>
                  <a:srgbClr val="6192B6"/>
                </a:solidFill>
                <a:latin typeface="Tahoma"/>
                <a:cs typeface="Tahoma"/>
              </a:rPr>
              <a:t>1M</a:t>
            </a:r>
            <a:r>
              <a:rPr dirty="0" sz="3950" spc="-225" b="1">
                <a:solidFill>
                  <a:srgbClr val="6192B6"/>
                </a:solidFill>
                <a:latin typeface="Tahoma"/>
                <a:cs typeface="Tahoma"/>
              </a:rPr>
              <a:t> </a:t>
            </a:r>
            <a:r>
              <a:rPr dirty="0" sz="3950" spc="114" b="1">
                <a:solidFill>
                  <a:srgbClr val="6192B6"/>
                </a:solidFill>
                <a:latin typeface="Tahoma"/>
                <a:cs typeface="Tahoma"/>
              </a:rPr>
              <a:t>de </a:t>
            </a:r>
            <a:r>
              <a:rPr dirty="0" sz="3950" spc="-35" b="1">
                <a:solidFill>
                  <a:srgbClr val="6192B6"/>
                </a:solidFill>
                <a:latin typeface="Tahoma"/>
                <a:cs typeface="Tahoma"/>
              </a:rPr>
              <a:t>transacciones</a:t>
            </a:r>
            <a:endParaRPr sz="3950">
              <a:latin typeface="Tahoma"/>
              <a:cs typeface="Tahoma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427831" y="7730896"/>
            <a:ext cx="4269740" cy="1233170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207010" marR="5080" indent="-194945">
              <a:lnSpc>
                <a:spcPts val="3170"/>
              </a:lnSpc>
              <a:spcBef>
                <a:spcPts val="195"/>
              </a:spcBef>
            </a:pPr>
            <a:r>
              <a:rPr dirty="0" sz="2650">
                <a:solidFill>
                  <a:srgbClr val="414851"/>
                </a:solidFill>
                <a:latin typeface="Verdana"/>
                <a:cs typeface="Verdana"/>
              </a:rPr>
              <a:t>Contamos</a:t>
            </a:r>
            <a:r>
              <a:rPr dirty="0" sz="2650" spc="-19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650" spc="120">
                <a:solidFill>
                  <a:srgbClr val="414851"/>
                </a:solidFill>
                <a:latin typeface="Verdana"/>
                <a:cs typeface="Verdana"/>
              </a:rPr>
              <a:t>con</a:t>
            </a:r>
            <a:r>
              <a:rPr dirty="0" sz="2650" spc="-19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650" spc="-100">
                <a:solidFill>
                  <a:srgbClr val="414851"/>
                </a:solidFill>
                <a:latin typeface="Verdana"/>
                <a:cs typeface="Verdana"/>
              </a:rPr>
              <a:t>más</a:t>
            </a:r>
            <a:r>
              <a:rPr dirty="0" sz="2650" spc="-204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650" spc="145">
                <a:solidFill>
                  <a:srgbClr val="414851"/>
                </a:solidFill>
                <a:latin typeface="Verdana"/>
                <a:cs typeface="Verdana"/>
              </a:rPr>
              <a:t>de</a:t>
            </a:r>
            <a:r>
              <a:rPr dirty="0" sz="2650" spc="-204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650" spc="-25">
                <a:solidFill>
                  <a:srgbClr val="E79B24"/>
                </a:solidFill>
                <a:latin typeface="Verdana"/>
                <a:cs typeface="Verdana"/>
              </a:rPr>
              <a:t>un </a:t>
            </a:r>
            <a:r>
              <a:rPr dirty="0" sz="2650" spc="-125">
                <a:solidFill>
                  <a:srgbClr val="E79B24"/>
                </a:solidFill>
                <a:latin typeface="Verdana"/>
                <a:cs typeface="Verdana"/>
              </a:rPr>
              <a:t>millón</a:t>
            </a:r>
            <a:r>
              <a:rPr dirty="0" sz="2650" spc="-170">
                <a:solidFill>
                  <a:srgbClr val="E79B24"/>
                </a:solidFill>
                <a:latin typeface="Verdana"/>
                <a:cs typeface="Verdana"/>
              </a:rPr>
              <a:t> </a:t>
            </a:r>
            <a:r>
              <a:rPr dirty="0" sz="2650" spc="145">
                <a:solidFill>
                  <a:srgbClr val="E79B24"/>
                </a:solidFill>
                <a:latin typeface="Verdana"/>
                <a:cs typeface="Verdana"/>
              </a:rPr>
              <a:t>de</a:t>
            </a:r>
            <a:r>
              <a:rPr dirty="0" sz="2650" spc="-195">
                <a:solidFill>
                  <a:srgbClr val="E79B24"/>
                </a:solidFill>
                <a:latin typeface="Verdana"/>
                <a:cs typeface="Verdana"/>
              </a:rPr>
              <a:t> </a:t>
            </a:r>
            <a:r>
              <a:rPr dirty="0" sz="2650" spc="-10">
                <a:solidFill>
                  <a:srgbClr val="E79B24"/>
                </a:solidFill>
                <a:latin typeface="Verdana"/>
                <a:cs typeface="Verdana"/>
              </a:rPr>
              <a:t>transacciones </a:t>
            </a:r>
            <a:r>
              <a:rPr dirty="0" sz="2650" spc="-55">
                <a:solidFill>
                  <a:srgbClr val="414851"/>
                </a:solidFill>
                <a:latin typeface="Verdana"/>
                <a:cs typeface="Verdana"/>
              </a:rPr>
              <a:t>realizadas</a:t>
            </a:r>
            <a:r>
              <a:rPr dirty="0" sz="2650" spc="-19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650" spc="145">
                <a:solidFill>
                  <a:srgbClr val="414851"/>
                </a:solidFill>
                <a:latin typeface="Verdana"/>
                <a:cs typeface="Verdana"/>
              </a:rPr>
              <a:t>de</a:t>
            </a:r>
            <a:r>
              <a:rPr dirty="0" sz="2650" spc="-20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650" spc="-114">
                <a:solidFill>
                  <a:srgbClr val="414851"/>
                </a:solidFill>
                <a:latin typeface="Verdana"/>
                <a:cs typeface="Verdana"/>
              </a:rPr>
              <a:t>uso</a:t>
            </a:r>
            <a:r>
              <a:rPr dirty="0" sz="2650" spc="-18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650" spc="-10">
                <a:solidFill>
                  <a:srgbClr val="414851"/>
                </a:solidFill>
                <a:latin typeface="Verdana"/>
                <a:cs typeface="Verdana"/>
              </a:rPr>
              <a:t>diario</a:t>
            </a:r>
            <a:endParaRPr sz="2650">
              <a:latin typeface="Verdana"/>
              <a:cs typeface="Verdana"/>
            </a:endParaRPr>
          </a:p>
        </p:txBody>
      </p:sp>
      <p:sp>
        <p:nvSpPr>
          <p:cNvPr id="9" name="object 9" descr=""/>
          <p:cNvSpPr/>
          <p:nvPr/>
        </p:nvSpPr>
        <p:spPr>
          <a:xfrm>
            <a:off x="5289577" y="5654278"/>
            <a:ext cx="4274185" cy="1734185"/>
          </a:xfrm>
          <a:custGeom>
            <a:avLst/>
            <a:gdLst/>
            <a:ahLst/>
            <a:cxnLst/>
            <a:rect l="l" t="t" r="r" b="b"/>
            <a:pathLst>
              <a:path w="4274184" h="1734184">
                <a:moveTo>
                  <a:pt x="4274110" y="0"/>
                </a:moveTo>
                <a:lnTo>
                  <a:pt x="0" y="0"/>
                </a:lnTo>
                <a:lnTo>
                  <a:pt x="0" y="1733978"/>
                </a:lnTo>
                <a:lnTo>
                  <a:pt x="4274110" y="1733978"/>
                </a:lnTo>
                <a:lnTo>
                  <a:pt x="42741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 txBox="1"/>
          <p:nvPr/>
        </p:nvSpPr>
        <p:spPr>
          <a:xfrm>
            <a:off x="5503362" y="5897381"/>
            <a:ext cx="3260725" cy="123190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3950" spc="-10" b="1">
                <a:solidFill>
                  <a:srgbClr val="6192B6"/>
                </a:solidFill>
                <a:latin typeface="Tahoma"/>
                <a:cs typeface="Tahoma"/>
              </a:rPr>
              <a:t>Experiencia </a:t>
            </a:r>
            <a:r>
              <a:rPr dirty="0" sz="3950" spc="-140" b="1">
                <a:solidFill>
                  <a:srgbClr val="6192B6"/>
                </a:solidFill>
                <a:latin typeface="Tahoma"/>
                <a:cs typeface="Tahoma"/>
              </a:rPr>
              <a:t>multisectorial</a:t>
            </a:r>
            <a:endParaRPr sz="3950">
              <a:latin typeface="Tahoma"/>
              <a:cs typeface="Tahoma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5035732" y="7735650"/>
            <a:ext cx="4398010" cy="12325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700" marR="5080">
              <a:lnSpc>
                <a:spcPct val="99600"/>
              </a:lnSpc>
              <a:spcBef>
                <a:spcPts val="105"/>
              </a:spcBef>
            </a:pPr>
            <a:r>
              <a:rPr dirty="0" sz="2650" spc="-100">
                <a:solidFill>
                  <a:srgbClr val="414851"/>
                </a:solidFill>
                <a:latin typeface="Verdana"/>
                <a:cs typeface="Verdana"/>
              </a:rPr>
              <a:t>Hemos</a:t>
            </a:r>
            <a:r>
              <a:rPr dirty="0" sz="2650" spc="-21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650" spc="90">
                <a:solidFill>
                  <a:srgbClr val="414851"/>
                </a:solidFill>
                <a:latin typeface="Verdana"/>
                <a:cs typeface="Verdana"/>
              </a:rPr>
              <a:t>ayudado</a:t>
            </a:r>
            <a:r>
              <a:rPr dirty="0" sz="2650" spc="-19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650" spc="204">
                <a:solidFill>
                  <a:srgbClr val="414851"/>
                </a:solidFill>
                <a:latin typeface="Verdana"/>
                <a:cs typeface="Verdana"/>
              </a:rPr>
              <a:t>a</a:t>
            </a:r>
            <a:r>
              <a:rPr dirty="0" sz="2650" spc="-19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650" spc="-45">
                <a:solidFill>
                  <a:srgbClr val="414851"/>
                </a:solidFill>
                <a:latin typeface="Verdana"/>
                <a:cs typeface="Verdana"/>
              </a:rPr>
              <a:t>clientes </a:t>
            </a:r>
            <a:r>
              <a:rPr dirty="0" sz="2650" spc="145">
                <a:solidFill>
                  <a:srgbClr val="414851"/>
                </a:solidFill>
                <a:latin typeface="Verdana"/>
                <a:cs typeface="Verdana"/>
              </a:rPr>
              <a:t>de</a:t>
            </a:r>
            <a:r>
              <a:rPr dirty="0" sz="2650" spc="-17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650" spc="-125">
                <a:solidFill>
                  <a:srgbClr val="E79B24"/>
                </a:solidFill>
                <a:latin typeface="Verdana"/>
                <a:cs typeface="Verdana"/>
              </a:rPr>
              <a:t>diversos</a:t>
            </a:r>
            <a:r>
              <a:rPr dirty="0" sz="2650" spc="-185">
                <a:solidFill>
                  <a:srgbClr val="E79B24"/>
                </a:solidFill>
                <a:latin typeface="Verdana"/>
                <a:cs typeface="Verdana"/>
              </a:rPr>
              <a:t> </a:t>
            </a:r>
            <a:r>
              <a:rPr dirty="0" sz="2650" spc="-70">
                <a:solidFill>
                  <a:srgbClr val="E79B24"/>
                </a:solidFill>
                <a:latin typeface="Verdana"/>
                <a:cs typeface="Verdana"/>
              </a:rPr>
              <a:t>sectores</a:t>
            </a:r>
            <a:r>
              <a:rPr dirty="0" sz="2650" spc="-190">
                <a:solidFill>
                  <a:srgbClr val="E79B24"/>
                </a:solidFill>
                <a:latin typeface="Verdana"/>
                <a:cs typeface="Verdana"/>
              </a:rPr>
              <a:t> </a:t>
            </a:r>
            <a:r>
              <a:rPr dirty="0" sz="2650" spc="120">
                <a:solidFill>
                  <a:srgbClr val="414851"/>
                </a:solidFill>
                <a:latin typeface="Verdana"/>
                <a:cs typeface="Verdana"/>
              </a:rPr>
              <a:t>de </a:t>
            </a:r>
            <a:r>
              <a:rPr dirty="0" sz="2650">
                <a:solidFill>
                  <a:srgbClr val="414851"/>
                </a:solidFill>
                <a:latin typeface="Verdana"/>
                <a:cs typeface="Verdana"/>
              </a:rPr>
              <a:t>alta</a:t>
            </a:r>
            <a:r>
              <a:rPr dirty="0" sz="2650" spc="-15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650" spc="-10">
                <a:solidFill>
                  <a:srgbClr val="414851"/>
                </a:solidFill>
                <a:latin typeface="Verdana"/>
                <a:cs typeface="Verdana"/>
              </a:rPr>
              <a:t>exigencia</a:t>
            </a:r>
            <a:endParaRPr sz="2650">
              <a:latin typeface="Verdana"/>
              <a:cs typeface="Verdana"/>
            </a:endParaRPr>
          </a:p>
        </p:txBody>
      </p:sp>
      <p:sp>
        <p:nvSpPr>
          <p:cNvPr id="12" name="object 12" descr=""/>
          <p:cNvSpPr/>
          <p:nvPr/>
        </p:nvSpPr>
        <p:spPr>
          <a:xfrm>
            <a:off x="9878338" y="5654278"/>
            <a:ext cx="4274185" cy="1734185"/>
          </a:xfrm>
          <a:custGeom>
            <a:avLst/>
            <a:gdLst/>
            <a:ahLst/>
            <a:cxnLst/>
            <a:rect l="l" t="t" r="r" b="b"/>
            <a:pathLst>
              <a:path w="4274184" h="1734184">
                <a:moveTo>
                  <a:pt x="4274110" y="0"/>
                </a:moveTo>
                <a:lnTo>
                  <a:pt x="0" y="0"/>
                </a:lnTo>
                <a:lnTo>
                  <a:pt x="0" y="1733978"/>
                </a:lnTo>
                <a:lnTo>
                  <a:pt x="4274110" y="1733978"/>
                </a:lnTo>
                <a:lnTo>
                  <a:pt x="42741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 txBox="1"/>
          <p:nvPr/>
        </p:nvSpPr>
        <p:spPr>
          <a:xfrm>
            <a:off x="10092332" y="5897381"/>
            <a:ext cx="3687445" cy="123190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3950" b="1">
                <a:solidFill>
                  <a:srgbClr val="6192B6"/>
                </a:solidFill>
                <a:latin typeface="Tahoma"/>
                <a:cs typeface="Tahoma"/>
              </a:rPr>
              <a:t>Focalizados</a:t>
            </a:r>
            <a:r>
              <a:rPr dirty="0" sz="3950" spc="-265" b="1">
                <a:solidFill>
                  <a:srgbClr val="6192B6"/>
                </a:solidFill>
                <a:latin typeface="Tahoma"/>
                <a:cs typeface="Tahoma"/>
              </a:rPr>
              <a:t> </a:t>
            </a:r>
            <a:r>
              <a:rPr dirty="0" sz="3950" spc="-25" b="1">
                <a:solidFill>
                  <a:srgbClr val="6192B6"/>
                </a:solidFill>
                <a:latin typeface="Tahoma"/>
                <a:cs typeface="Tahoma"/>
              </a:rPr>
              <a:t>en </a:t>
            </a:r>
            <a:r>
              <a:rPr dirty="0" sz="3950" spc="-10" b="1">
                <a:solidFill>
                  <a:srgbClr val="6192B6"/>
                </a:solidFill>
                <a:latin typeface="Tahoma"/>
                <a:cs typeface="Tahoma"/>
              </a:rPr>
              <a:t>cliente</a:t>
            </a:r>
            <a:endParaRPr sz="3950">
              <a:latin typeface="Tahoma"/>
              <a:cs typeface="Tahoma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9848570" y="7966847"/>
            <a:ext cx="4334510" cy="1697355"/>
          </a:xfrm>
          <a:prstGeom prst="rect">
            <a:avLst/>
          </a:prstGeom>
        </p:spPr>
        <p:txBody>
          <a:bodyPr wrap="square" lIns="0" tIns="26034" rIns="0" bIns="0" rtlCol="0" vert="horz">
            <a:spAutoFit/>
          </a:bodyPr>
          <a:lstStyle/>
          <a:p>
            <a:pPr algn="ctr" marL="12700" marR="5080" indent="-635">
              <a:lnSpc>
                <a:spcPts val="3170"/>
              </a:lnSpc>
              <a:spcBef>
                <a:spcPts val="204"/>
              </a:spcBef>
            </a:pPr>
            <a:r>
              <a:rPr dirty="0" sz="2650">
                <a:solidFill>
                  <a:srgbClr val="414851"/>
                </a:solidFill>
                <a:latin typeface="Verdana"/>
                <a:cs typeface="Verdana"/>
              </a:rPr>
              <a:t>Acompañamos</a:t>
            </a:r>
            <a:r>
              <a:rPr dirty="0" sz="2650" spc="2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650">
                <a:solidFill>
                  <a:srgbClr val="414851"/>
                </a:solidFill>
                <a:latin typeface="Verdana"/>
                <a:cs typeface="Verdana"/>
              </a:rPr>
              <a:t>al</a:t>
            </a:r>
            <a:r>
              <a:rPr dirty="0" sz="2650" spc="6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650" spc="-10">
                <a:solidFill>
                  <a:srgbClr val="414851"/>
                </a:solidFill>
                <a:latin typeface="Verdana"/>
                <a:cs typeface="Verdana"/>
              </a:rPr>
              <a:t>cliente </a:t>
            </a:r>
            <a:r>
              <a:rPr dirty="0" sz="2650">
                <a:solidFill>
                  <a:srgbClr val="414851"/>
                </a:solidFill>
                <a:latin typeface="Verdana"/>
                <a:cs typeface="Verdana"/>
              </a:rPr>
              <a:t>en</a:t>
            </a:r>
            <a:r>
              <a:rPr dirty="0" sz="2650" spc="-19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650">
                <a:solidFill>
                  <a:srgbClr val="414851"/>
                </a:solidFill>
                <a:latin typeface="Verdana"/>
                <a:cs typeface="Verdana"/>
              </a:rPr>
              <a:t>la</a:t>
            </a:r>
            <a:r>
              <a:rPr dirty="0" sz="2650" spc="-18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650" spc="-10">
                <a:solidFill>
                  <a:srgbClr val="414851"/>
                </a:solidFill>
                <a:latin typeface="Verdana"/>
                <a:cs typeface="Verdana"/>
              </a:rPr>
              <a:t>definición</a:t>
            </a:r>
            <a:r>
              <a:rPr dirty="0" sz="2650" spc="-21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650" spc="90">
                <a:solidFill>
                  <a:srgbClr val="414851"/>
                </a:solidFill>
                <a:latin typeface="Verdana"/>
                <a:cs typeface="Verdana"/>
              </a:rPr>
              <a:t>e </a:t>
            </a:r>
            <a:r>
              <a:rPr dirty="0" sz="2650" spc="-30">
                <a:solidFill>
                  <a:srgbClr val="414851"/>
                </a:solidFill>
                <a:latin typeface="Verdana"/>
                <a:cs typeface="Verdana"/>
              </a:rPr>
              <a:t>integración</a:t>
            </a:r>
            <a:r>
              <a:rPr dirty="0" sz="2650" spc="-19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650" spc="145">
                <a:solidFill>
                  <a:srgbClr val="414851"/>
                </a:solidFill>
                <a:latin typeface="Verdana"/>
                <a:cs typeface="Verdana"/>
              </a:rPr>
              <a:t>de</a:t>
            </a:r>
            <a:r>
              <a:rPr dirty="0" sz="2650" spc="-17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650">
                <a:solidFill>
                  <a:srgbClr val="414851"/>
                </a:solidFill>
                <a:latin typeface="Verdana"/>
                <a:cs typeface="Verdana"/>
              </a:rPr>
              <a:t>la</a:t>
            </a:r>
            <a:r>
              <a:rPr dirty="0" sz="2650" spc="-18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650" spc="-50">
                <a:solidFill>
                  <a:srgbClr val="414851"/>
                </a:solidFill>
                <a:latin typeface="Verdana"/>
                <a:cs typeface="Verdana"/>
              </a:rPr>
              <a:t>solución,</a:t>
            </a:r>
            <a:endParaRPr sz="2650">
              <a:latin typeface="Verdana"/>
              <a:cs typeface="Verdana"/>
            </a:endParaRPr>
          </a:p>
          <a:p>
            <a:pPr algn="ctr" marL="93980">
              <a:lnSpc>
                <a:spcPct val="100000"/>
              </a:lnSpc>
              <a:spcBef>
                <a:spcPts val="370"/>
              </a:spcBef>
            </a:pPr>
            <a:r>
              <a:rPr dirty="0" sz="2650" spc="-10">
                <a:solidFill>
                  <a:srgbClr val="E79B24"/>
                </a:solidFill>
                <a:latin typeface="Verdana"/>
                <a:cs typeface="Verdana"/>
              </a:rPr>
              <a:t>“llave</a:t>
            </a:r>
            <a:r>
              <a:rPr dirty="0" sz="2650" spc="-180">
                <a:solidFill>
                  <a:srgbClr val="E79B24"/>
                </a:solidFill>
                <a:latin typeface="Verdana"/>
                <a:cs typeface="Verdana"/>
              </a:rPr>
              <a:t> </a:t>
            </a:r>
            <a:r>
              <a:rPr dirty="0" sz="2650">
                <a:solidFill>
                  <a:srgbClr val="E79B24"/>
                </a:solidFill>
                <a:latin typeface="Verdana"/>
                <a:cs typeface="Verdana"/>
              </a:rPr>
              <a:t>en</a:t>
            </a:r>
            <a:r>
              <a:rPr dirty="0" sz="2650" spc="-200">
                <a:solidFill>
                  <a:srgbClr val="E79B24"/>
                </a:solidFill>
                <a:latin typeface="Verdana"/>
                <a:cs typeface="Verdana"/>
              </a:rPr>
              <a:t> </a:t>
            </a:r>
            <a:r>
              <a:rPr dirty="0" sz="2650" spc="-10">
                <a:solidFill>
                  <a:srgbClr val="E79B24"/>
                </a:solidFill>
                <a:latin typeface="Verdana"/>
                <a:cs typeface="Verdana"/>
              </a:rPr>
              <a:t>mano”</a:t>
            </a:r>
            <a:endParaRPr sz="2650">
              <a:latin typeface="Verdana"/>
              <a:cs typeface="Verdana"/>
            </a:endParaRPr>
          </a:p>
        </p:txBody>
      </p:sp>
      <p:sp>
        <p:nvSpPr>
          <p:cNvPr id="15" name="object 15" descr=""/>
          <p:cNvSpPr/>
          <p:nvPr/>
        </p:nvSpPr>
        <p:spPr>
          <a:xfrm>
            <a:off x="14466994" y="5654278"/>
            <a:ext cx="5093335" cy="1734185"/>
          </a:xfrm>
          <a:custGeom>
            <a:avLst/>
            <a:gdLst/>
            <a:ahLst/>
            <a:cxnLst/>
            <a:rect l="l" t="t" r="r" b="b"/>
            <a:pathLst>
              <a:path w="5093334" h="1734184">
                <a:moveTo>
                  <a:pt x="5092724" y="0"/>
                </a:moveTo>
                <a:lnTo>
                  <a:pt x="0" y="0"/>
                </a:lnTo>
                <a:lnTo>
                  <a:pt x="0" y="1733978"/>
                </a:lnTo>
                <a:lnTo>
                  <a:pt x="5092724" y="1733978"/>
                </a:lnTo>
                <a:lnTo>
                  <a:pt x="50927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 txBox="1"/>
          <p:nvPr/>
        </p:nvSpPr>
        <p:spPr>
          <a:xfrm>
            <a:off x="14681407" y="5897381"/>
            <a:ext cx="4512945" cy="123190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3950" b="1">
                <a:solidFill>
                  <a:srgbClr val="6192B6"/>
                </a:solidFill>
                <a:latin typeface="Tahoma"/>
                <a:cs typeface="Tahoma"/>
              </a:rPr>
              <a:t>Galardonados</a:t>
            </a:r>
            <a:r>
              <a:rPr dirty="0" sz="3950" spc="235" b="1">
                <a:solidFill>
                  <a:srgbClr val="6192B6"/>
                </a:solidFill>
                <a:latin typeface="Tahoma"/>
                <a:cs typeface="Tahoma"/>
              </a:rPr>
              <a:t> </a:t>
            </a:r>
            <a:r>
              <a:rPr dirty="0" sz="3950" spc="-35" b="1">
                <a:solidFill>
                  <a:srgbClr val="6192B6"/>
                </a:solidFill>
                <a:latin typeface="Tahoma"/>
                <a:cs typeface="Tahoma"/>
              </a:rPr>
              <a:t>por </a:t>
            </a:r>
            <a:r>
              <a:rPr dirty="0" sz="3950" spc="-114" b="1">
                <a:solidFill>
                  <a:srgbClr val="6192B6"/>
                </a:solidFill>
                <a:latin typeface="Tahoma"/>
                <a:cs typeface="Tahoma"/>
              </a:rPr>
              <a:t>los</a:t>
            </a:r>
            <a:r>
              <a:rPr dirty="0" sz="3950" spc="-170" b="1">
                <a:solidFill>
                  <a:srgbClr val="6192B6"/>
                </a:solidFill>
                <a:latin typeface="Tahoma"/>
                <a:cs typeface="Tahoma"/>
              </a:rPr>
              <a:t> </a:t>
            </a:r>
            <a:r>
              <a:rPr dirty="0" sz="3950" spc="-35" b="1">
                <a:solidFill>
                  <a:srgbClr val="6192B6"/>
                </a:solidFill>
                <a:latin typeface="Tahoma"/>
                <a:cs typeface="Tahoma"/>
              </a:rPr>
              <a:t>resultados</a:t>
            </a:r>
            <a:endParaRPr sz="3950">
              <a:latin typeface="Tahoma"/>
              <a:cs typeface="Tahoma"/>
            </a:endParaRPr>
          </a:p>
        </p:txBody>
      </p:sp>
      <p:sp>
        <p:nvSpPr>
          <p:cNvPr id="17" name="object 17" descr=""/>
          <p:cNvSpPr/>
          <p:nvPr/>
        </p:nvSpPr>
        <p:spPr>
          <a:xfrm>
            <a:off x="14466994" y="7774035"/>
            <a:ext cx="5093335" cy="2933700"/>
          </a:xfrm>
          <a:custGeom>
            <a:avLst/>
            <a:gdLst/>
            <a:ahLst/>
            <a:cxnLst/>
            <a:rect l="l" t="t" r="r" b="b"/>
            <a:pathLst>
              <a:path w="5093334" h="2933700">
                <a:moveTo>
                  <a:pt x="5092724" y="0"/>
                </a:moveTo>
                <a:lnTo>
                  <a:pt x="0" y="0"/>
                </a:lnTo>
                <a:lnTo>
                  <a:pt x="0" y="2933209"/>
                </a:lnTo>
                <a:lnTo>
                  <a:pt x="5092724" y="2933209"/>
                </a:lnTo>
                <a:lnTo>
                  <a:pt x="50927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 txBox="1"/>
          <p:nvPr/>
        </p:nvSpPr>
        <p:spPr>
          <a:xfrm>
            <a:off x="14532407" y="7830202"/>
            <a:ext cx="4963160" cy="2501900"/>
          </a:xfrm>
          <a:prstGeom prst="rect">
            <a:avLst/>
          </a:prstGeom>
        </p:spPr>
        <p:txBody>
          <a:bodyPr wrap="square" lIns="0" tIns="26034" rIns="0" bIns="0" rtlCol="0" vert="horz">
            <a:spAutoFit/>
          </a:bodyPr>
          <a:lstStyle/>
          <a:p>
            <a:pPr algn="ctr" marL="12700" marR="5080" indent="-635">
              <a:lnSpc>
                <a:spcPts val="3170"/>
              </a:lnSpc>
              <a:spcBef>
                <a:spcPts val="204"/>
              </a:spcBef>
            </a:pPr>
            <a:r>
              <a:rPr dirty="0" sz="2650" spc="-75">
                <a:solidFill>
                  <a:srgbClr val="414851"/>
                </a:solidFill>
                <a:latin typeface="Verdana"/>
                <a:cs typeface="Verdana"/>
              </a:rPr>
              <a:t>Premio</a:t>
            </a:r>
            <a:r>
              <a:rPr dirty="0" sz="2650" spc="-18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650" spc="-100">
                <a:solidFill>
                  <a:srgbClr val="414851"/>
                </a:solidFill>
                <a:latin typeface="Verdana"/>
                <a:cs typeface="Verdana"/>
              </a:rPr>
              <a:t>Alastria</a:t>
            </a:r>
            <a:r>
              <a:rPr dirty="0" sz="2650" spc="-204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650" spc="-40">
                <a:solidFill>
                  <a:srgbClr val="414851"/>
                </a:solidFill>
                <a:latin typeface="Verdana"/>
                <a:cs typeface="Verdana"/>
              </a:rPr>
              <a:t>Awards</a:t>
            </a:r>
            <a:r>
              <a:rPr dirty="0" sz="2650" spc="-204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650" spc="-240">
                <a:solidFill>
                  <a:srgbClr val="414851"/>
                </a:solidFill>
                <a:latin typeface="Verdana"/>
                <a:cs typeface="Verdana"/>
              </a:rPr>
              <a:t>2024</a:t>
            </a:r>
            <a:r>
              <a:rPr dirty="0" sz="2650" spc="-19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650" spc="-25">
                <a:solidFill>
                  <a:srgbClr val="414851"/>
                </a:solidFill>
                <a:latin typeface="Verdana"/>
                <a:cs typeface="Verdana"/>
              </a:rPr>
              <a:t>al </a:t>
            </a:r>
            <a:r>
              <a:rPr dirty="0" sz="2650" spc="-65">
                <a:solidFill>
                  <a:srgbClr val="E79B24"/>
                </a:solidFill>
                <a:latin typeface="Verdana"/>
                <a:cs typeface="Verdana"/>
              </a:rPr>
              <a:t>Mejor</a:t>
            </a:r>
            <a:r>
              <a:rPr dirty="0" sz="2650" spc="-80">
                <a:solidFill>
                  <a:srgbClr val="E79B24"/>
                </a:solidFill>
                <a:latin typeface="Verdana"/>
                <a:cs typeface="Verdana"/>
              </a:rPr>
              <a:t> </a:t>
            </a:r>
            <a:r>
              <a:rPr dirty="0" sz="2650">
                <a:solidFill>
                  <a:srgbClr val="E79B24"/>
                </a:solidFill>
                <a:latin typeface="Verdana"/>
                <a:cs typeface="Verdana"/>
              </a:rPr>
              <a:t>proyecto</a:t>
            </a:r>
            <a:r>
              <a:rPr dirty="0" sz="2650" spc="-55">
                <a:solidFill>
                  <a:srgbClr val="E79B24"/>
                </a:solidFill>
                <a:latin typeface="Verdana"/>
                <a:cs typeface="Verdana"/>
              </a:rPr>
              <a:t> </a:t>
            </a:r>
            <a:r>
              <a:rPr dirty="0" sz="2650">
                <a:solidFill>
                  <a:srgbClr val="E79B24"/>
                </a:solidFill>
                <a:latin typeface="Verdana"/>
                <a:cs typeface="Verdana"/>
              </a:rPr>
              <a:t>blockchain</a:t>
            </a:r>
            <a:r>
              <a:rPr dirty="0" sz="2650" spc="-60">
                <a:solidFill>
                  <a:srgbClr val="E79B24"/>
                </a:solidFill>
                <a:latin typeface="Verdana"/>
                <a:cs typeface="Verdana"/>
              </a:rPr>
              <a:t> </a:t>
            </a:r>
            <a:r>
              <a:rPr dirty="0" sz="2650" spc="-25">
                <a:solidFill>
                  <a:srgbClr val="E79B24"/>
                </a:solidFill>
                <a:latin typeface="Verdana"/>
                <a:cs typeface="Verdana"/>
              </a:rPr>
              <a:t>en </a:t>
            </a:r>
            <a:r>
              <a:rPr dirty="0" sz="2650" spc="-170">
                <a:solidFill>
                  <a:srgbClr val="E79B24"/>
                </a:solidFill>
                <a:latin typeface="Verdana"/>
                <a:cs typeface="Verdana"/>
              </a:rPr>
              <a:t>usos</a:t>
            </a:r>
            <a:r>
              <a:rPr dirty="0" sz="2650" spc="-204">
                <a:solidFill>
                  <a:srgbClr val="E79B24"/>
                </a:solidFill>
                <a:latin typeface="Verdana"/>
                <a:cs typeface="Verdana"/>
              </a:rPr>
              <a:t> </a:t>
            </a:r>
            <a:r>
              <a:rPr dirty="0" sz="2650" spc="-45">
                <a:solidFill>
                  <a:srgbClr val="E79B24"/>
                </a:solidFill>
                <a:latin typeface="Verdana"/>
                <a:cs typeface="Verdana"/>
              </a:rPr>
              <a:t>industriales</a:t>
            </a:r>
            <a:endParaRPr sz="2650">
              <a:latin typeface="Verdana"/>
              <a:cs typeface="Verdana"/>
            </a:endParaRPr>
          </a:p>
          <a:p>
            <a:pPr algn="ctr" marL="129539" marR="120014">
              <a:lnSpc>
                <a:spcPts val="3170"/>
              </a:lnSpc>
              <a:spcBef>
                <a:spcPts val="470"/>
              </a:spcBef>
            </a:pPr>
            <a:r>
              <a:rPr dirty="0" sz="2650" spc="-35">
                <a:solidFill>
                  <a:srgbClr val="414851"/>
                </a:solidFill>
                <a:latin typeface="Verdana"/>
                <a:cs typeface="Verdana"/>
              </a:rPr>
              <a:t>por</a:t>
            </a:r>
            <a:r>
              <a:rPr dirty="0" sz="2650" spc="-19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650" spc="-45">
                <a:solidFill>
                  <a:srgbClr val="414851"/>
                </a:solidFill>
                <a:latin typeface="Verdana"/>
                <a:cs typeface="Verdana"/>
              </a:rPr>
              <a:t>el</a:t>
            </a:r>
            <a:r>
              <a:rPr dirty="0" sz="2650" spc="-20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650" spc="-10">
                <a:solidFill>
                  <a:srgbClr val="414851"/>
                </a:solidFill>
                <a:latin typeface="Verdana"/>
                <a:cs typeface="Verdana"/>
              </a:rPr>
              <a:t>Pasaporte</a:t>
            </a:r>
            <a:r>
              <a:rPr dirty="0" sz="2650" spc="-18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650" spc="-50">
                <a:solidFill>
                  <a:srgbClr val="414851"/>
                </a:solidFill>
                <a:latin typeface="Verdana"/>
                <a:cs typeface="Verdana"/>
              </a:rPr>
              <a:t>digital</a:t>
            </a:r>
            <a:r>
              <a:rPr dirty="0" sz="2650" spc="-204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650" spc="145">
                <a:solidFill>
                  <a:srgbClr val="414851"/>
                </a:solidFill>
                <a:latin typeface="Verdana"/>
                <a:cs typeface="Verdana"/>
              </a:rPr>
              <a:t>de</a:t>
            </a:r>
            <a:r>
              <a:rPr dirty="0" sz="2650" spc="-204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650" spc="-25">
                <a:solidFill>
                  <a:srgbClr val="414851"/>
                </a:solidFill>
                <a:latin typeface="Verdana"/>
                <a:cs typeface="Verdana"/>
              </a:rPr>
              <a:t>la </a:t>
            </a:r>
            <a:r>
              <a:rPr dirty="0" sz="2650" spc="-10">
                <a:solidFill>
                  <a:srgbClr val="414851"/>
                </a:solidFill>
                <a:latin typeface="Verdana"/>
                <a:cs typeface="Verdana"/>
              </a:rPr>
              <a:t>batería</a:t>
            </a:r>
            <a:r>
              <a:rPr dirty="0" sz="2650" spc="-20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650" spc="55">
                <a:solidFill>
                  <a:srgbClr val="414851"/>
                </a:solidFill>
                <a:latin typeface="Verdana"/>
                <a:cs typeface="Verdana"/>
              </a:rPr>
              <a:t>para</a:t>
            </a:r>
            <a:r>
              <a:rPr dirty="0" sz="2650" spc="-18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650" spc="-95" i="1">
                <a:solidFill>
                  <a:srgbClr val="414851"/>
                </a:solidFill>
                <a:latin typeface="Verdana"/>
                <a:cs typeface="Verdana"/>
              </a:rPr>
              <a:t>Ford</a:t>
            </a:r>
            <a:r>
              <a:rPr dirty="0" sz="2650" spc="-215" i="1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650" spc="-10" i="1">
                <a:solidFill>
                  <a:srgbClr val="414851"/>
                </a:solidFill>
                <a:latin typeface="Verdana"/>
                <a:cs typeface="Verdana"/>
              </a:rPr>
              <a:t>Motor Company</a:t>
            </a:r>
            <a:endParaRPr sz="2650">
              <a:latin typeface="Verdana"/>
              <a:cs typeface="Verdana"/>
            </a:endParaRPr>
          </a:p>
        </p:txBody>
      </p:sp>
      <p:sp>
        <p:nvSpPr>
          <p:cNvPr id="19" name="object 19" descr=""/>
          <p:cNvSpPr/>
          <p:nvPr/>
        </p:nvSpPr>
        <p:spPr>
          <a:xfrm>
            <a:off x="354891" y="622913"/>
            <a:ext cx="2617470" cy="1888489"/>
          </a:xfrm>
          <a:custGeom>
            <a:avLst/>
            <a:gdLst/>
            <a:ahLst/>
            <a:cxnLst/>
            <a:rect l="l" t="t" r="r" b="b"/>
            <a:pathLst>
              <a:path w="2617470" h="1888489">
                <a:moveTo>
                  <a:pt x="625665" y="0"/>
                </a:moveTo>
                <a:lnTo>
                  <a:pt x="571657" y="2019"/>
                </a:lnTo>
                <a:lnTo>
                  <a:pt x="519851" y="8079"/>
                </a:lnTo>
                <a:lnTo>
                  <a:pt x="470248" y="18177"/>
                </a:lnTo>
                <a:lnTo>
                  <a:pt x="422847" y="32316"/>
                </a:lnTo>
                <a:lnTo>
                  <a:pt x="377648" y="50493"/>
                </a:lnTo>
                <a:lnTo>
                  <a:pt x="334651" y="72711"/>
                </a:lnTo>
                <a:lnTo>
                  <a:pt x="293856" y="98968"/>
                </a:lnTo>
                <a:lnTo>
                  <a:pt x="255263" y="129264"/>
                </a:lnTo>
                <a:lnTo>
                  <a:pt x="218872" y="163600"/>
                </a:lnTo>
                <a:lnTo>
                  <a:pt x="184683" y="201975"/>
                </a:lnTo>
                <a:lnTo>
                  <a:pt x="152695" y="244390"/>
                </a:lnTo>
                <a:lnTo>
                  <a:pt x="114671" y="308544"/>
                </a:lnTo>
                <a:lnTo>
                  <a:pt x="97696" y="344257"/>
                </a:lnTo>
                <a:lnTo>
                  <a:pt x="82079" y="382393"/>
                </a:lnTo>
                <a:lnTo>
                  <a:pt x="67821" y="422953"/>
                </a:lnTo>
                <a:lnTo>
                  <a:pt x="54920" y="465937"/>
                </a:lnTo>
                <a:lnTo>
                  <a:pt x="43378" y="511344"/>
                </a:lnTo>
                <a:lnTo>
                  <a:pt x="33193" y="559175"/>
                </a:lnTo>
                <a:lnTo>
                  <a:pt x="24367" y="609430"/>
                </a:lnTo>
                <a:lnTo>
                  <a:pt x="16898" y="662108"/>
                </a:lnTo>
                <a:lnTo>
                  <a:pt x="10788" y="717210"/>
                </a:lnTo>
                <a:lnTo>
                  <a:pt x="6035" y="774736"/>
                </a:lnTo>
                <a:lnTo>
                  <a:pt x="2640" y="834685"/>
                </a:lnTo>
                <a:lnTo>
                  <a:pt x="603" y="897058"/>
                </a:lnTo>
                <a:lnTo>
                  <a:pt x="104" y="944683"/>
                </a:lnTo>
                <a:lnTo>
                  <a:pt x="0" y="969185"/>
                </a:lnTo>
                <a:lnTo>
                  <a:pt x="402" y="1008479"/>
                </a:lnTo>
                <a:lnTo>
                  <a:pt x="482" y="1016265"/>
                </a:lnTo>
                <a:lnTo>
                  <a:pt x="2510" y="1085335"/>
                </a:lnTo>
                <a:lnTo>
                  <a:pt x="5742" y="1143049"/>
                </a:lnTo>
                <a:lnTo>
                  <a:pt x="10267" y="1198078"/>
                </a:lnTo>
                <a:lnTo>
                  <a:pt x="16085" y="1250423"/>
                </a:lnTo>
                <a:lnTo>
                  <a:pt x="23196" y="1300084"/>
                </a:lnTo>
                <a:lnTo>
                  <a:pt x="31599" y="1347060"/>
                </a:lnTo>
                <a:lnTo>
                  <a:pt x="41296" y="1391352"/>
                </a:lnTo>
                <a:lnTo>
                  <a:pt x="52285" y="1432959"/>
                </a:lnTo>
                <a:lnTo>
                  <a:pt x="64567" y="1471882"/>
                </a:lnTo>
                <a:lnTo>
                  <a:pt x="78142" y="1508121"/>
                </a:lnTo>
                <a:lnTo>
                  <a:pt x="101712" y="1560959"/>
                </a:lnTo>
                <a:lnTo>
                  <a:pt x="127725" y="1609798"/>
                </a:lnTo>
                <a:lnTo>
                  <a:pt x="156183" y="1654641"/>
                </a:lnTo>
                <a:lnTo>
                  <a:pt x="187086" y="1695488"/>
                </a:lnTo>
                <a:lnTo>
                  <a:pt x="220432" y="1732343"/>
                </a:lnTo>
                <a:lnTo>
                  <a:pt x="256224" y="1765207"/>
                </a:lnTo>
                <a:lnTo>
                  <a:pt x="294460" y="1794081"/>
                </a:lnTo>
                <a:lnTo>
                  <a:pt x="335241" y="1819044"/>
                </a:lnTo>
                <a:lnTo>
                  <a:pt x="378665" y="1840172"/>
                </a:lnTo>
                <a:lnTo>
                  <a:pt x="424733" y="1857462"/>
                </a:lnTo>
                <a:lnTo>
                  <a:pt x="473863" y="1871029"/>
                </a:lnTo>
                <a:lnTo>
                  <a:pt x="474062" y="1871029"/>
                </a:lnTo>
                <a:lnTo>
                  <a:pt x="525075" y="1880575"/>
                </a:lnTo>
                <a:lnTo>
                  <a:pt x="525281" y="1880575"/>
                </a:lnTo>
                <a:lnTo>
                  <a:pt x="578921" y="1886304"/>
                </a:lnTo>
                <a:lnTo>
                  <a:pt x="635444" y="1888214"/>
                </a:lnTo>
                <a:lnTo>
                  <a:pt x="692000" y="1886304"/>
                </a:lnTo>
                <a:lnTo>
                  <a:pt x="745709" y="1880575"/>
                </a:lnTo>
                <a:lnTo>
                  <a:pt x="796572" y="1871029"/>
                </a:lnTo>
                <a:lnTo>
                  <a:pt x="844588" y="1857667"/>
                </a:lnTo>
                <a:lnTo>
                  <a:pt x="889759" y="1840492"/>
                </a:lnTo>
                <a:lnTo>
                  <a:pt x="932082" y="1819506"/>
                </a:lnTo>
                <a:lnTo>
                  <a:pt x="971560" y="1794709"/>
                </a:lnTo>
                <a:lnTo>
                  <a:pt x="1008505" y="1765848"/>
                </a:lnTo>
                <a:lnTo>
                  <a:pt x="1043232" y="1732668"/>
                </a:lnTo>
                <a:lnTo>
                  <a:pt x="1075741" y="1695171"/>
                </a:lnTo>
                <a:lnTo>
                  <a:pt x="1106032" y="1653359"/>
                </a:lnTo>
                <a:lnTo>
                  <a:pt x="1134104" y="1607233"/>
                </a:lnTo>
                <a:lnTo>
                  <a:pt x="1152973" y="1570423"/>
                </a:lnTo>
                <a:lnTo>
                  <a:pt x="633601" y="1570423"/>
                </a:lnTo>
                <a:lnTo>
                  <a:pt x="583817" y="1565220"/>
                </a:lnTo>
                <a:lnTo>
                  <a:pt x="537888" y="1549608"/>
                </a:lnTo>
                <a:lnTo>
                  <a:pt x="495812" y="1523583"/>
                </a:lnTo>
                <a:lnTo>
                  <a:pt x="457590" y="1487138"/>
                </a:lnTo>
                <a:lnTo>
                  <a:pt x="423220" y="1440270"/>
                </a:lnTo>
                <a:lnTo>
                  <a:pt x="394027" y="1379767"/>
                </a:lnTo>
                <a:lnTo>
                  <a:pt x="381862" y="1343199"/>
                </a:lnTo>
                <a:lnTo>
                  <a:pt x="371320" y="1302418"/>
                </a:lnTo>
                <a:lnTo>
                  <a:pt x="362399" y="1257422"/>
                </a:lnTo>
                <a:lnTo>
                  <a:pt x="355100" y="1208211"/>
                </a:lnTo>
                <a:lnTo>
                  <a:pt x="349423" y="1154783"/>
                </a:lnTo>
                <a:lnTo>
                  <a:pt x="345368" y="1097136"/>
                </a:lnTo>
                <a:lnTo>
                  <a:pt x="342934" y="1035271"/>
                </a:lnTo>
                <a:lnTo>
                  <a:pt x="342123" y="969185"/>
                </a:lnTo>
                <a:lnTo>
                  <a:pt x="342676" y="905740"/>
                </a:lnTo>
                <a:lnTo>
                  <a:pt x="344334" y="846240"/>
                </a:lnTo>
                <a:lnTo>
                  <a:pt x="347097" y="790681"/>
                </a:lnTo>
                <a:lnTo>
                  <a:pt x="350966" y="739061"/>
                </a:lnTo>
                <a:lnTo>
                  <a:pt x="355940" y="691377"/>
                </a:lnTo>
                <a:lnTo>
                  <a:pt x="362019" y="647627"/>
                </a:lnTo>
                <a:lnTo>
                  <a:pt x="369204" y="607809"/>
                </a:lnTo>
                <a:lnTo>
                  <a:pt x="397154" y="509135"/>
                </a:lnTo>
                <a:lnTo>
                  <a:pt x="420781" y="456334"/>
                </a:lnTo>
                <a:lnTo>
                  <a:pt x="448373" y="413526"/>
                </a:lnTo>
                <a:lnTo>
                  <a:pt x="479931" y="380721"/>
                </a:lnTo>
                <a:lnTo>
                  <a:pt x="514691" y="356396"/>
                </a:lnTo>
                <a:lnTo>
                  <a:pt x="551889" y="339021"/>
                </a:lnTo>
                <a:lnTo>
                  <a:pt x="591526" y="328596"/>
                </a:lnTo>
                <a:lnTo>
                  <a:pt x="633601" y="325120"/>
                </a:lnTo>
                <a:lnTo>
                  <a:pt x="1155092" y="325120"/>
                </a:lnTo>
                <a:lnTo>
                  <a:pt x="1135128" y="286536"/>
                </a:lnTo>
                <a:lnTo>
                  <a:pt x="1106356" y="240206"/>
                </a:lnTo>
                <a:lnTo>
                  <a:pt x="1074944" y="198046"/>
                </a:lnTo>
                <a:lnTo>
                  <a:pt x="1040890" y="160051"/>
                </a:lnTo>
                <a:lnTo>
                  <a:pt x="1004195" y="126217"/>
                </a:lnTo>
                <a:lnTo>
                  <a:pt x="964858" y="96541"/>
                </a:lnTo>
                <a:lnTo>
                  <a:pt x="923048" y="70917"/>
                </a:lnTo>
                <a:lnTo>
                  <a:pt x="879020" y="49240"/>
                </a:lnTo>
                <a:lnTo>
                  <a:pt x="832776" y="31509"/>
                </a:lnTo>
                <a:lnTo>
                  <a:pt x="784318" y="17721"/>
                </a:lnTo>
                <a:lnTo>
                  <a:pt x="733646" y="7874"/>
                </a:lnTo>
                <a:lnTo>
                  <a:pt x="681221" y="2019"/>
                </a:lnTo>
                <a:lnTo>
                  <a:pt x="682198" y="2019"/>
                </a:lnTo>
                <a:lnTo>
                  <a:pt x="625665" y="0"/>
                </a:lnTo>
                <a:close/>
              </a:path>
              <a:path w="2617470" h="1888489">
                <a:moveTo>
                  <a:pt x="1155092" y="325120"/>
                </a:moveTo>
                <a:lnTo>
                  <a:pt x="633601" y="325120"/>
                </a:lnTo>
                <a:lnTo>
                  <a:pt x="682460" y="330497"/>
                </a:lnTo>
                <a:lnTo>
                  <a:pt x="727562" y="346625"/>
                </a:lnTo>
                <a:lnTo>
                  <a:pt x="768911" y="373498"/>
                </a:lnTo>
                <a:lnTo>
                  <a:pt x="806509" y="411112"/>
                </a:lnTo>
                <a:lnTo>
                  <a:pt x="840360" y="459462"/>
                </a:lnTo>
                <a:lnTo>
                  <a:pt x="869094" y="522047"/>
                </a:lnTo>
                <a:lnTo>
                  <a:pt x="881074" y="559942"/>
                </a:lnTo>
                <a:lnTo>
                  <a:pt x="891461" y="602238"/>
                </a:lnTo>
                <a:lnTo>
                  <a:pt x="900253" y="648933"/>
                </a:lnTo>
                <a:lnTo>
                  <a:pt x="907449" y="700025"/>
                </a:lnTo>
                <a:lnTo>
                  <a:pt x="913049" y="755514"/>
                </a:lnTo>
                <a:lnTo>
                  <a:pt x="917050" y="815398"/>
                </a:lnTo>
                <a:lnTo>
                  <a:pt x="919452" y="879677"/>
                </a:lnTo>
                <a:lnTo>
                  <a:pt x="920210" y="944683"/>
                </a:lnTo>
                <a:lnTo>
                  <a:pt x="920252" y="948348"/>
                </a:lnTo>
                <a:lnTo>
                  <a:pt x="919463" y="1008479"/>
                </a:lnTo>
                <a:lnTo>
                  <a:pt x="919360" y="1016265"/>
                </a:lnTo>
                <a:lnTo>
                  <a:pt x="916685" y="1080168"/>
                </a:lnTo>
                <a:lnTo>
                  <a:pt x="912226" y="1140059"/>
                </a:lnTo>
                <a:lnTo>
                  <a:pt x="905985" y="1195936"/>
                </a:lnTo>
                <a:lnTo>
                  <a:pt x="897962" y="1247802"/>
                </a:lnTo>
                <a:lnTo>
                  <a:pt x="888159" y="1295656"/>
                </a:lnTo>
                <a:lnTo>
                  <a:pt x="876574" y="1339499"/>
                </a:lnTo>
                <a:lnTo>
                  <a:pt x="863210" y="1379333"/>
                </a:lnTo>
                <a:lnTo>
                  <a:pt x="848067" y="1415156"/>
                </a:lnTo>
                <a:lnTo>
                  <a:pt x="799821" y="1491414"/>
                </a:lnTo>
                <a:lnTo>
                  <a:pt x="764402" y="1525980"/>
                </a:lnTo>
                <a:lnTo>
                  <a:pt x="724891" y="1550671"/>
                </a:lnTo>
                <a:lnTo>
                  <a:pt x="681291" y="1565485"/>
                </a:lnTo>
                <a:lnTo>
                  <a:pt x="633601" y="1570423"/>
                </a:lnTo>
                <a:lnTo>
                  <a:pt x="1152973" y="1570423"/>
                </a:lnTo>
                <a:lnTo>
                  <a:pt x="1183595" y="1502048"/>
                </a:lnTo>
                <a:lnTo>
                  <a:pt x="1197279" y="1464498"/>
                </a:lnTo>
                <a:lnTo>
                  <a:pt x="1209660" y="1424326"/>
                </a:lnTo>
                <a:lnTo>
                  <a:pt x="1220737" y="1381530"/>
                </a:lnTo>
                <a:lnTo>
                  <a:pt x="1230512" y="1336111"/>
                </a:lnTo>
                <a:lnTo>
                  <a:pt x="1238983" y="1288069"/>
                </a:lnTo>
                <a:lnTo>
                  <a:pt x="1246150" y="1237401"/>
                </a:lnTo>
                <a:lnTo>
                  <a:pt x="1252015" y="1184109"/>
                </a:lnTo>
                <a:lnTo>
                  <a:pt x="1256576" y="1128192"/>
                </a:lnTo>
                <a:lnTo>
                  <a:pt x="1259834" y="1069649"/>
                </a:lnTo>
                <a:lnTo>
                  <a:pt x="1261789" y="1008479"/>
                </a:lnTo>
                <a:lnTo>
                  <a:pt x="1262403" y="948348"/>
                </a:lnTo>
                <a:lnTo>
                  <a:pt x="1262441" y="944683"/>
                </a:lnTo>
                <a:lnTo>
                  <a:pt x="1261800" y="881543"/>
                </a:lnTo>
                <a:lnTo>
                  <a:pt x="1259875" y="820975"/>
                </a:lnTo>
                <a:lnTo>
                  <a:pt x="1256668" y="762979"/>
                </a:lnTo>
                <a:lnTo>
                  <a:pt x="1252176" y="707556"/>
                </a:lnTo>
                <a:lnTo>
                  <a:pt x="1246400" y="654707"/>
                </a:lnTo>
                <a:lnTo>
                  <a:pt x="1239340" y="604432"/>
                </a:lnTo>
                <a:lnTo>
                  <a:pt x="1230993" y="556733"/>
                </a:lnTo>
                <a:lnTo>
                  <a:pt x="1221362" y="511611"/>
                </a:lnTo>
                <a:lnTo>
                  <a:pt x="1210444" y="469067"/>
                </a:lnTo>
                <a:lnTo>
                  <a:pt x="1198239" y="429101"/>
                </a:lnTo>
                <a:lnTo>
                  <a:pt x="1184747" y="391715"/>
                </a:lnTo>
                <a:lnTo>
                  <a:pt x="1161258" y="337037"/>
                </a:lnTo>
                <a:lnTo>
                  <a:pt x="1155092" y="325120"/>
                </a:lnTo>
                <a:close/>
              </a:path>
              <a:path w="2617470" h="1888489">
                <a:moveTo>
                  <a:pt x="1750489" y="1399329"/>
                </a:moveTo>
                <a:lnTo>
                  <a:pt x="1391233" y="1399329"/>
                </a:lnTo>
                <a:lnTo>
                  <a:pt x="1404019" y="1448643"/>
                </a:lnTo>
                <a:lnTo>
                  <a:pt x="1419618" y="1495575"/>
                </a:lnTo>
                <a:lnTo>
                  <a:pt x="1438030" y="1540127"/>
                </a:lnTo>
                <a:lnTo>
                  <a:pt x="1459252" y="1582298"/>
                </a:lnTo>
                <a:lnTo>
                  <a:pt x="1483283" y="1622087"/>
                </a:lnTo>
                <a:lnTo>
                  <a:pt x="1510120" y="1659495"/>
                </a:lnTo>
                <a:lnTo>
                  <a:pt x="1539763" y="1694522"/>
                </a:lnTo>
                <a:lnTo>
                  <a:pt x="1572209" y="1727168"/>
                </a:lnTo>
                <a:lnTo>
                  <a:pt x="1607457" y="1757433"/>
                </a:lnTo>
                <a:lnTo>
                  <a:pt x="1644938" y="1784890"/>
                </a:lnTo>
                <a:lnTo>
                  <a:pt x="1684017" y="1809114"/>
                </a:lnTo>
                <a:lnTo>
                  <a:pt x="1724692" y="1830105"/>
                </a:lnTo>
                <a:lnTo>
                  <a:pt x="1766962" y="1847864"/>
                </a:lnTo>
                <a:lnTo>
                  <a:pt x="1810826" y="1862392"/>
                </a:lnTo>
                <a:lnTo>
                  <a:pt x="1856284" y="1873691"/>
                </a:lnTo>
                <a:lnTo>
                  <a:pt x="1903334" y="1881760"/>
                </a:lnTo>
                <a:lnTo>
                  <a:pt x="1951976" y="1886601"/>
                </a:lnTo>
                <a:lnTo>
                  <a:pt x="2002209" y="1888214"/>
                </a:lnTo>
                <a:lnTo>
                  <a:pt x="2052790" y="1886411"/>
                </a:lnTo>
                <a:lnTo>
                  <a:pt x="2101812" y="1881002"/>
                </a:lnTo>
                <a:lnTo>
                  <a:pt x="2149277" y="1871986"/>
                </a:lnTo>
                <a:lnTo>
                  <a:pt x="2195183" y="1859365"/>
                </a:lnTo>
                <a:lnTo>
                  <a:pt x="2239532" y="1843137"/>
                </a:lnTo>
                <a:lnTo>
                  <a:pt x="2282322" y="1823303"/>
                </a:lnTo>
                <a:lnTo>
                  <a:pt x="2323554" y="1799863"/>
                </a:lnTo>
                <a:lnTo>
                  <a:pt x="2363228" y="1772817"/>
                </a:lnTo>
                <a:lnTo>
                  <a:pt x="2401344" y="1742164"/>
                </a:lnTo>
                <a:lnTo>
                  <a:pt x="2437903" y="1707906"/>
                </a:lnTo>
                <a:lnTo>
                  <a:pt x="2471922" y="1671046"/>
                </a:lnTo>
                <a:lnTo>
                  <a:pt x="2502361" y="1632529"/>
                </a:lnTo>
                <a:lnTo>
                  <a:pt x="2529219" y="1592357"/>
                </a:lnTo>
                <a:lnTo>
                  <a:pt x="2541425" y="1570423"/>
                </a:lnTo>
                <a:lnTo>
                  <a:pt x="2009643" y="1570423"/>
                </a:lnTo>
                <a:lnTo>
                  <a:pt x="1969550" y="1567714"/>
                </a:lnTo>
                <a:lnTo>
                  <a:pt x="1931243" y="1559586"/>
                </a:lnTo>
                <a:lnTo>
                  <a:pt x="1894702" y="1546039"/>
                </a:lnTo>
                <a:lnTo>
                  <a:pt x="1859910" y="1527073"/>
                </a:lnTo>
                <a:lnTo>
                  <a:pt x="1827632" y="1502828"/>
                </a:lnTo>
                <a:lnTo>
                  <a:pt x="1798642" y="1473449"/>
                </a:lnTo>
                <a:lnTo>
                  <a:pt x="1772931" y="1438946"/>
                </a:lnTo>
                <a:lnTo>
                  <a:pt x="1750489" y="1399329"/>
                </a:lnTo>
                <a:close/>
              </a:path>
              <a:path w="2617470" h="1888489">
                <a:moveTo>
                  <a:pt x="2561679" y="993582"/>
                </a:moveTo>
                <a:lnTo>
                  <a:pt x="2029119" y="993582"/>
                </a:lnTo>
                <a:lnTo>
                  <a:pt x="2079713" y="998588"/>
                </a:lnTo>
                <a:lnTo>
                  <a:pt x="2126420" y="1013607"/>
                </a:lnTo>
                <a:lnTo>
                  <a:pt x="2169239" y="1038639"/>
                </a:lnTo>
                <a:lnTo>
                  <a:pt x="2208171" y="1073684"/>
                </a:lnTo>
                <a:lnTo>
                  <a:pt x="2240528" y="1116463"/>
                </a:lnTo>
                <a:lnTo>
                  <a:pt x="2263628" y="1164846"/>
                </a:lnTo>
                <a:lnTo>
                  <a:pt x="2277480" y="1218825"/>
                </a:lnTo>
                <a:lnTo>
                  <a:pt x="2282096" y="1278390"/>
                </a:lnTo>
                <a:lnTo>
                  <a:pt x="2278918" y="1327859"/>
                </a:lnTo>
                <a:lnTo>
                  <a:pt x="2269387" y="1373608"/>
                </a:lnTo>
                <a:lnTo>
                  <a:pt x="2253508" y="1415638"/>
                </a:lnTo>
                <a:lnTo>
                  <a:pt x="2231286" y="1453949"/>
                </a:lnTo>
                <a:lnTo>
                  <a:pt x="2202726" y="1488541"/>
                </a:lnTo>
                <a:lnTo>
                  <a:pt x="2160851" y="1524394"/>
                </a:lnTo>
                <a:lnTo>
                  <a:pt x="2114706" y="1549978"/>
                </a:lnTo>
                <a:lnTo>
                  <a:pt x="2064300" y="1565315"/>
                </a:lnTo>
                <a:lnTo>
                  <a:pt x="2009643" y="1570423"/>
                </a:lnTo>
                <a:lnTo>
                  <a:pt x="2541425" y="1570423"/>
                </a:lnTo>
                <a:lnTo>
                  <a:pt x="2572192" y="1507048"/>
                </a:lnTo>
                <a:lnTo>
                  <a:pt x="2588306" y="1461914"/>
                </a:lnTo>
                <a:lnTo>
                  <a:pt x="2600840" y="1415130"/>
                </a:lnTo>
                <a:lnTo>
                  <a:pt x="2609793" y="1366695"/>
                </a:lnTo>
                <a:lnTo>
                  <a:pt x="2615164" y="1316613"/>
                </a:lnTo>
                <a:lnTo>
                  <a:pt x="2616955" y="1264882"/>
                </a:lnTo>
                <a:lnTo>
                  <a:pt x="2614957" y="1208200"/>
                </a:lnTo>
                <a:lnTo>
                  <a:pt x="2608965" y="1153822"/>
                </a:lnTo>
                <a:lnTo>
                  <a:pt x="2598976" y="1101750"/>
                </a:lnTo>
                <a:lnTo>
                  <a:pt x="2584990" y="1051984"/>
                </a:lnTo>
                <a:lnTo>
                  <a:pt x="2567006" y="1004524"/>
                </a:lnTo>
                <a:lnTo>
                  <a:pt x="2561679" y="993582"/>
                </a:lnTo>
                <a:close/>
              </a:path>
              <a:path w="2617470" h="1888489">
                <a:moveTo>
                  <a:pt x="2592557" y="45234"/>
                </a:moveTo>
                <a:lnTo>
                  <a:pt x="1750489" y="45234"/>
                </a:lnTo>
                <a:lnTo>
                  <a:pt x="1532904" y="1043737"/>
                </a:lnTo>
                <a:lnTo>
                  <a:pt x="1811639" y="1106039"/>
                </a:lnTo>
                <a:lnTo>
                  <a:pt x="1838003" y="1079675"/>
                </a:lnTo>
                <a:lnTo>
                  <a:pt x="1864622" y="1056826"/>
                </a:lnTo>
                <a:lnTo>
                  <a:pt x="1918547" y="1021748"/>
                </a:lnTo>
                <a:lnTo>
                  <a:pt x="1973362" y="1000637"/>
                </a:lnTo>
                <a:lnTo>
                  <a:pt x="2029119" y="993582"/>
                </a:lnTo>
                <a:lnTo>
                  <a:pt x="2561679" y="993582"/>
                </a:lnTo>
                <a:lnTo>
                  <a:pt x="2545024" y="959373"/>
                </a:lnTo>
                <a:lnTo>
                  <a:pt x="2519041" y="916530"/>
                </a:lnTo>
                <a:lnTo>
                  <a:pt x="2489059" y="875998"/>
                </a:lnTo>
                <a:lnTo>
                  <a:pt x="2455075" y="837775"/>
                </a:lnTo>
                <a:lnTo>
                  <a:pt x="2418070" y="802767"/>
                </a:lnTo>
                <a:lnTo>
                  <a:pt x="2379026" y="771878"/>
                </a:lnTo>
                <a:lnTo>
                  <a:pt x="2337944" y="745108"/>
                </a:lnTo>
                <a:lnTo>
                  <a:pt x="2294825" y="722456"/>
                </a:lnTo>
                <a:lnTo>
                  <a:pt x="2249669" y="703922"/>
                </a:lnTo>
                <a:lnTo>
                  <a:pt x="2202478" y="689507"/>
                </a:lnTo>
                <a:lnTo>
                  <a:pt x="2195470" y="688041"/>
                </a:lnTo>
                <a:lnTo>
                  <a:pt x="1932578" y="688041"/>
                </a:lnTo>
                <a:lnTo>
                  <a:pt x="2005874" y="361769"/>
                </a:lnTo>
                <a:lnTo>
                  <a:pt x="2592557" y="361769"/>
                </a:lnTo>
                <a:lnTo>
                  <a:pt x="2592557" y="45234"/>
                </a:lnTo>
                <a:close/>
              </a:path>
              <a:path w="2617470" h="1888489">
                <a:moveTo>
                  <a:pt x="2048700" y="670974"/>
                </a:moveTo>
                <a:lnTo>
                  <a:pt x="2006999" y="673359"/>
                </a:lnTo>
                <a:lnTo>
                  <a:pt x="1962838" y="680594"/>
                </a:lnTo>
                <a:lnTo>
                  <a:pt x="1932578" y="688041"/>
                </a:lnTo>
                <a:lnTo>
                  <a:pt x="2195470" y="688041"/>
                </a:lnTo>
                <a:lnTo>
                  <a:pt x="2153252" y="679211"/>
                </a:lnTo>
                <a:lnTo>
                  <a:pt x="2101992" y="673033"/>
                </a:lnTo>
                <a:lnTo>
                  <a:pt x="2048700" y="670974"/>
                </a:lnTo>
                <a:close/>
              </a:path>
            </a:pathLst>
          </a:custGeom>
          <a:solidFill>
            <a:srgbClr val="D4E1E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92272" rIns="0" bIns="0" rtlCol="0" vert="horz">
            <a:spAutoFit/>
          </a:bodyPr>
          <a:lstStyle/>
          <a:p>
            <a:pPr marL="229235">
              <a:lnSpc>
                <a:spcPct val="100000"/>
              </a:lnSpc>
              <a:spcBef>
                <a:spcPts val="95"/>
              </a:spcBef>
            </a:pPr>
            <a:r>
              <a:rPr dirty="0" spc="-90"/>
              <a:t>¿Por</a:t>
            </a:r>
            <a:r>
              <a:rPr dirty="0" spc="-370"/>
              <a:t> </a:t>
            </a:r>
            <a:r>
              <a:rPr dirty="0" spc="120"/>
              <a:t>qué</a:t>
            </a:r>
            <a:r>
              <a:rPr dirty="0" spc="-350"/>
              <a:t> </a:t>
            </a:r>
            <a:r>
              <a:rPr dirty="0" spc="-135"/>
              <a:t>nosotros?</a:t>
            </a:r>
          </a:p>
        </p:txBody>
      </p:sp>
      <p:pic>
        <p:nvPicPr>
          <p:cNvPr id="21" name="object 21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112149" y="10490842"/>
            <a:ext cx="2769549" cy="616232"/>
          </a:xfrm>
          <a:prstGeom prst="rect">
            <a:avLst/>
          </a:prstGeom>
        </p:spPr>
      </p:pic>
      <p:pic>
        <p:nvPicPr>
          <p:cNvPr id="22" name="object 22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11510" y="331113"/>
            <a:ext cx="146568" cy="141492"/>
          </a:xfrm>
          <a:prstGeom prst="rect">
            <a:avLst/>
          </a:prstGeom>
        </p:spPr>
      </p:pic>
      <p:pic>
        <p:nvPicPr>
          <p:cNvPr id="23" name="object 23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21099" y="584576"/>
            <a:ext cx="83807" cy="81027"/>
          </a:xfrm>
          <a:prstGeom prst="rect">
            <a:avLst/>
          </a:prstGeom>
        </p:spPr>
      </p:pic>
      <p:grpSp>
        <p:nvGrpSpPr>
          <p:cNvPr id="24" name="object 24" descr=""/>
          <p:cNvGrpSpPr/>
          <p:nvPr/>
        </p:nvGrpSpPr>
        <p:grpSpPr>
          <a:xfrm>
            <a:off x="0" y="0"/>
            <a:ext cx="20104100" cy="3188970"/>
            <a:chOff x="0" y="0"/>
            <a:chExt cx="20104100" cy="3188970"/>
          </a:xfrm>
        </p:grpSpPr>
        <p:sp>
          <p:nvSpPr>
            <p:cNvPr id="25" name="object 25" descr=""/>
            <p:cNvSpPr/>
            <p:nvPr/>
          </p:nvSpPr>
          <p:spPr>
            <a:xfrm>
              <a:off x="888555" y="336428"/>
              <a:ext cx="2157095" cy="396240"/>
            </a:xfrm>
            <a:custGeom>
              <a:avLst/>
              <a:gdLst/>
              <a:ahLst/>
              <a:cxnLst/>
              <a:rect l="l" t="t" r="r" b="b"/>
              <a:pathLst>
                <a:path w="2157095" h="396240">
                  <a:moveTo>
                    <a:pt x="288175" y="254520"/>
                  </a:moveTo>
                  <a:lnTo>
                    <a:pt x="278688" y="201193"/>
                  </a:lnTo>
                  <a:lnTo>
                    <a:pt x="273558" y="192887"/>
                  </a:lnTo>
                  <a:lnTo>
                    <a:pt x="254393" y="161810"/>
                  </a:lnTo>
                  <a:lnTo>
                    <a:pt x="252425" y="158623"/>
                  </a:lnTo>
                  <a:lnTo>
                    <a:pt x="212991" y="130581"/>
                  </a:lnTo>
                  <a:lnTo>
                    <a:pt x="206756" y="129298"/>
                  </a:lnTo>
                  <a:lnTo>
                    <a:pt x="206756" y="258076"/>
                  </a:lnTo>
                  <a:lnTo>
                    <a:pt x="202107" y="284937"/>
                  </a:lnTo>
                  <a:lnTo>
                    <a:pt x="168986" y="319087"/>
                  </a:lnTo>
                  <a:lnTo>
                    <a:pt x="143510" y="323748"/>
                  </a:lnTo>
                  <a:lnTo>
                    <a:pt x="118491" y="319087"/>
                  </a:lnTo>
                  <a:lnTo>
                    <a:pt x="118237" y="319087"/>
                  </a:lnTo>
                  <a:lnTo>
                    <a:pt x="98336" y="305663"/>
                  </a:lnTo>
                  <a:lnTo>
                    <a:pt x="85585" y="285127"/>
                  </a:lnTo>
                  <a:lnTo>
                    <a:pt x="85458" y="284937"/>
                  </a:lnTo>
                  <a:lnTo>
                    <a:pt x="80873" y="258076"/>
                  </a:lnTo>
                  <a:lnTo>
                    <a:pt x="85217" y="231292"/>
                  </a:lnTo>
                  <a:lnTo>
                    <a:pt x="97688" y="210731"/>
                  </a:lnTo>
                  <a:lnTo>
                    <a:pt x="117411" y="197535"/>
                  </a:lnTo>
                  <a:lnTo>
                    <a:pt x="143510" y="192887"/>
                  </a:lnTo>
                  <a:lnTo>
                    <a:pt x="170078" y="197535"/>
                  </a:lnTo>
                  <a:lnTo>
                    <a:pt x="169811" y="197535"/>
                  </a:lnTo>
                  <a:lnTo>
                    <a:pt x="189636" y="210553"/>
                  </a:lnTo>
                  <a:lnTo>
                    <a:pt x="202311" y="231101"/>
                  </a:lnTo>
                  <a:lnTo>
                    <a:pt x="206756" y="258076"/>
                  </a:lnTo>
                  <a:lnTo>
                    <a:pt x="206756" y="129298"/>
                  </a:lnTo>
                  <a:lnTo>
                    <a:pt x="163944" y="120472"/>
                  </a:lnTo>
                  <a:lnTo>
                    <a:pt x="137248" y="123291"/>
                  </a:lnTo>
                  <a:lnTo>
                    <a:pt x="114376" y="131445"/>
                  </a:lnTo>
                  <a:lnTo>
                    <a:pt x="95516" y="144437"/>
                  </a:lnTo>
                  <a:lnTo>
                    <a:pt x="80873" y="161810"/>
                  </a:lnTo>
                  <a:lnTo>
                    <a:pt x="80873" y="0"/>
                  </a:lnTo>
                  <a:lnTo>
                    <a:pt x="0" y="0"/>
                  </a:lnTo>
                  <a:lnTo>
                    <a:pt x="0" y="248627"/>
                  </a:lnTo>
                  <a:lnTo>
                    <a:pt x="6540" y="298335"/>
                  </a:lnTo>
                  <a:lnTo>
                    <a:pt x="25298" y="339191"/>
                  </a:lnTo>
                  <a:lnTo>
                    <a:pt x="54965" y="369925"/>
                  </a:lnTo>
                  <a:lnTo>
                    <a:pt x="94272" y="389293"/>
                  </a:lnTo>
                  <a:lnTo>
                    <a:pt x="141922" y="396036"/>
                  </a:lnTo>
                  <a:lnTo>
                    <a:pt x="189331" y="389293"/>
                  </a:lnTo>
                  <a:lnTo>
                    <a:pt x="189801" y="389293"/>
                  </a:lnTo>
                  <a:lnTo>
                    <a:pt x="230289" y="369925"/>
                  </a:lnTo>
                  <a:lnTo>
                    <a:pt x="261327" y="339877"/>
                  </a:lnTo>
                  <a:lnTo>
                    <a:pt x="269532" y="323748"/>
                  </a:lnTo>
                  <a:lnTo>
                    <a:pt x="281139" y="300951"/>
                  </a:lnTo>
                  <a:lnTo>
                    <a:pt x="288124" y="254876"/>
                  </a:lnTo>
                  <a:lnTo>
                    <a:pt x="288175" y="254520"/>
                  </a:lnTo>
                  <a:close/>
                </a:path>
                <a:path w="2157095" h="396240">
                  <a:moveTo>
                    <a:pt x="447687" y="325285"/>
                  </a:moveTo>
                  <a:lnTo>
                    <a:pt x="445439" y="326821"/>
                  </a:lnTo>
                  <a:lnTo>
                    <a:pt x="441769" y="327875"/>
                  </a:lnTo>
                  <a:lnTo>
                    <a:pt x="428396" y="327875"/>
                  </a:lnTo>
                  <a:lnTo>
                    <a:pt x="423087" y="322681"/>
                  </a:lnTo>
                  <a:lnTo>
                    <a:pt x="423087" y="0"/>
                  </a:lnTo>
                  <a:lnTo>
                    <a:pt x="337413" y="0"/>
                  </a:lnTo>
                  <a:lnTo>
                    <a:pt x="337413" y="324815"/>
                  </a:lnTo>
                  <a:lnTo>
                    <a:pt x="342163" y="354698"/>
                  </a:lnTo>
                  <a:lnTo>
                    <a:pt x="356146" y="377139"/>
                  </a:lnTo>
                  <a:lnTo>
                    <a:pt x="378968" y="391248"/>
                  </a:lnTo>
                  <a:lnTo>
                    <a:pt x="410210" y="396151"/>
                  </a:lnTo>
                  <a:lnTo>
                    <a:pt x="420611" y="395351"/>
                  </a:lnTo>
                  <a:lnTo>
                    <a:pt x="431101" y="393192"/>
                  </a:lnTo>
                  <a:lnTo>
                    <a:pt x="440512" y="390067"/>
                  </a:lnTo>
                  <a:lnTo>
                    <a:pt x="447687" y="386346"/>
                  </a:lnTo>
                  <a:lnTo>
                    <a:pt x="447687" y="325285"/>
                  </a:lnTo>
                  <a:close/>
                </a:path>
                <a:path w="2157095" h="396240">
                  <a:moveTo>
                    <a:pt x="753999" y="128739"/>
                  </a:moveTo>
                  <a:lnTo>
                    <a:pt x="668362" y="128739"/>
                  </a:lnTo>
                  <a:lnTo>
                    <a:pt x="668362" y="279692"/>
                  </a:lnTo>
                  <a:lnTo>
                    <a:pt x="665327" y="298361"/>
                  </a:lnTo>
                  <a:lnTo>
                    <a:pt x="656628" y="312699"/>
                  </a:lnTo>
                  <a:lnTo>
                    <a:pt x="642823" y="321919"/>
                  </a:lnTo>
                  <a:lnTo>
                    <a:pt x="624471" y="325170"/>
                  </a:lnTo>
                  <a:lnTo>
                    <a:pt x="606056" y="321919"/>
                  </a:lnTo>
                  <a:lnTo>
                    <a:pt x="592213" y="312699"/>
                  </a:lnTo>
                  <a:lnTo>
                    <a:pt x="583501" y="298361"/>
                  </a:lnTo>
                  <a:lnTo>
                    <a:pt x="580478" y="279692"/>
                  </a:lnTo>
                  <a:lnTo>
                    <a:pt x="580478" y="128739"/>
                  </a:lnTo>
                  <a:lnTo>
                    <a:pt x="494842" y="128739"/>
                  </a:lnTo>
                  <a:lnTo>
                    <a:pt x="494741" y="275082"/>
                  </a:lnTo>
                  <a:lnTo>
                    <a:pt x="503593" y="326021"/>
                  </a:lnTo>
                  <a:lnTo>
                    <a:pt x="529158" y="364032"/>
                  </a:lnTo>
                  <a:lnTo>
                    <a:pt x="569887" y="387819"/>
                  </a:lnTo>
                  <a:lnTo>
                    <a:pt x="624268" y="396036"/>
                  </a:lnTo>
                  <a:lnTo>
                    <a:pt x="678726" y="387819"/>
                  </a:lnTo>
                  <a:lnTo>
                    <a:pt x="719518" y="364032"/>
                  </a:lnTo>
                  <a:lnTo>
                    <a:pt x="745121" y="326021"/>
                  </a:lnTo>
                  <a:lnTo>
                    <a:pt x="753999" y="275082"/>
                  </a:lnTo>
                  <a:lnTo>
                    <a:pt x="753999" y="128739"/>
                  </a:lnTo>
                  <a:close/>
                </a:path>
                <a:path w="2157095" h="396240">
                  <a:moveTo>
                    <a:pt x="1061821" y="244729"/>
                  </a:moveTo>
                  <a:lnTo>
                    <a:pt x="1059878" y="233743"/>
                  </a:lnTo>
                  <a:lnTo>
                    <a:pt x="1052563" y="192595"/>
                  </a:lnTo>
                  <a:lnTo>
                    <a:pt x="1048283" y="186143"/>
                  </a:lnTo>
                  <a:lnTo>
                    <a:pt x="1026680" y="153568"/>
                  </a:lnTo>
                  <a:lnTo>
                    <a:pt x="988034" y="129705"/>
                  </a:lnTo>
                  <a:lnTo>
                    <a:pt x="988034" y="233743"/>
                  </a:lnTo>
                  <a:lnTo>
                    <a:pt x="881468" y="233743"/>
                  </a:lnTo>
                  <a:lnTo>
                    <a:pt x="888060" y="213207"/>
                  </a:lnTo>
                  <a:lnTo>
                    <a:pt x="899668" y="198297"/>
                  </a:lnTo>
                  <a:lnTo>
                    <a:pt x="915835" y="189217"/>
                  </a:lnTo>
                  <a:lnTo>
                    <a:pt x="936078" y="186143"/>
                  </a:lnTo>
                  <a:lnTo>
                    <a:pt x="957783" y="189217"/>
                  </a:lnTo>
                  <a:lnTo>
                    <a:pt x="957440" y="189217"/>
                  </a:lnTo>
                  <a:lnTo>
                    <a:pt x="973315" y="198120"/>
                  </a:lnTo>
                  <a:lnTo>
                    <a:pt x="983678" y="213004"/>
                  </a:lnTo>
                  <a:lnTo>
                    <a:pt x="988034" y="233743"/>
                  </a:lnTo>
                  <a:lnTo>
                    <a:pt x="988034" y="129705"/>
                  </a:lnTo>
                  <a:lnTo>
                    <a:pt x="987031" y="129082"/>
                  </a:lnTo>
                  <a:lnTo>
                    <a:pt x="936485" y="120599"/>
                  </a:lnTo>
                  <a:lnTo>
                    <a:pt x="891489" y="127101"/>
                  </a:lnTo>
                  <a:lnTo>
                    <a:pt x="853897" y="145592"/>
                  </a:lnTo>
                  <a:lnTo>
                    <a:pt x="825195" y="174523"/>
                  </a:lnTo>
                  <a:lnTo>
                    <a:pt x="806869" y="212382"/>
                  </a:lnTo>
                  <a:lnTo>
                    <a:pt x="800430" y="257606"/>
                  </a:lnTo>
                  <a:lnTo>
                    <a:pt x="806996" y="304622"/>
                  </a:lnTo>
                  <a:lnTo>
                    <a:pt x="807072" y="305168"/>
                  </a:lnTo>
                  <a:lnTo>
                    <a:pt x="826236" y="343674"/>
                  </a:lnTo>
                  <a:lnTo>
                    <a:pt x="856830" y="372249"/>
                  </a:lnTo>
                  <a:lnTo>
                    <a:pt x="897724" y="390029"/>
                  </a:lnTo>
                  <a:lnTo>
                    <a:pt x="947813" y="396151"/>
                  </a:lnTo>
                  <a:lnTo>
                    <a:pt x="974979" y="394677"/>
                  </a:lnTo>
                  <a:lnTo>
                    <a:pt x="1002093" y="390182"/>
                  </a:lnTo>
                  <a:lnTo>
                    <a:pt x="1027099" y="382600"/>
                  </a:lnTo>
                  <a:lnTo>
                    <a:pt x="1047940" y="371817"/>
                  </a:lnTo>
                  <a:lnTo>
                    <a:pt x="1047940" y="327406"/>
                  </a:lnTo>
                  <a:lnTo>
                    <a:pt x="1047940" y="304622"/>
                  </a:lnTo>
                  <a:lnTo>
                    <a:pt x="1031417" y="313410"/>
                  </a:lnTo>
                  <a:lnTo>
                    <a:pt x="1010920" y="320662"/>
                  </a:lnTo>
                  <a:lnTo>
                    <a:pt x="986713" y="325589"/>
                  </a:lnTo>
                  <a:lnTo>
                    <a:pt x="959040" y="327406"/>
                  </a:lnTo>
                  <a:lnTo>
                    <a:pt x="929398" y="324916"/>
                  </a:lnTo>
                  <a:lnTo>
                    <a:pt x="906919" y="316814"/>
                  </a:lnTo>
                  <a:lnTo>
                    <a:pt x="891362" y="302094"/>
                  </a:lnTo>
                  <a:lnTo>
                    <a:pt x="882548" y="279933"/>
                  </a:lnTo>
                  <a:lnTo>
                    <a:pt x="1057541" y="279933"/>
                  </a:lnTo>
                  <a:lnTo>
                    <a:pt x="1059065" y="272453"/>
                  </a:lnTo>
                  <a:lnTo>
                    <a:pt x="1060450" y="264058"/>
                  </a:lnTo>
                  <a:lnTo>
                    <a:pt x="1061440" y="254800"/>
                  </a:lnTo>
                  <a:lnTo>
                    <a:pt x="1061821" y="244729"/>
                  </a:lnTo>
                  <a:close/>
                </a:path>
                <a:path w="2157095" h="396240">
                  <a:moveTo>
                    <a:pt x="1373644" y="0"/>
                  </a:moveTo>
                  <a:lnTo>
                    <a:pt x="1298600" y="0"/>
                  </a:lnTo>
                  <a:lnTo>
                    <a:pt x="1298600" y="258076"/>
                  </a:lnTo>
                  <a:lnTo>
                    <a:pt x="1294079" y="284746"/>
                  </a:lnTo>
                  <a:lnTo>
                    <a:pt x="1281455" y="305308"/>
                  </a:lnTo>
                  <a:lnTo>
                    <a:pt x="1262151" y="318592"/>
                  </a:lnTo>
                  <a:lnTo>
                    <a:pt x="1261795" y="318592"/>
                  </a:lnTo>
                  <a:lnTo>
                    <a:pt x="1238097" y="323164"/>
                  </a:lnTo>
                  <a:lnTo>
                    <a:pt x="1214069" y="318592"/>
                  </a:lnTo>
                  <a:lnTo>
                    <a:pt x="1195260" y="305600"/>
                  </a:lnTo>
                  <a:lnTo>
                    <a:pt x="1182979" y="285242"/>
                  </a:lnTo>
                  <a:lnTo>
                    <a:pt x="1178598" y="258546"/>
                  </a:lnTo>
                  <a:lnTo>
                    <a:pt x="1182928" y="231698"/>
                  </a:lnTo>
                  <a:lnTo>
                    <a:pt x="1195095" y="210972"/>
                  </a:lnTo>
                  <a:lnTo>
                    <a:pt x="1213904" y="197612"/>
                  </a:lnTo>
                  <a:lnTo>
                    <a:pt x="1238097" y="192887"/>
                  </a:lnTo>
                  <a:lnTo>
                    <a:pt x="1262837" y="197612"/>
                  </a:lnTo>
                  <a:lnTo>
                    <a:pt x="1262557" y="197612"/>
                  </a:lnTo>
                  <a:lnTo>
                    <a:pt x="1281607" y="210731"/>
                  </a:lnTo>
                  <a:lnTo>
                    <a:pt x="1294130" y="231305"/>
                  </a:lnTo>
                  <a:lnTo>
                    <a:pt x="1298600" y="258076"/>
                  </a:lnTo>
                  <a:lnTo>
                    <a:pt x="1298600" y="0"/>
                  </a:lnTo>
                  <a:lnTo>
                    <a:pt x="1289646" y="0"/>
                  </a:lnTo>
                  <a:lnTo>
                    <a:pt x="1289646" y="158280"/>
                  </a:lnTo>
                  <a:lnTo>
                    <a:pt x="1275676" y="141655"/>
                  </a:lnTo>
                  <a:lnTo>
                    <a:pt x="1258747" y="129857"/>
                  </a:lnTo>
                  <a:lnTo>
                    <a:pt x="1238897" y="122809"/>
                  </a:lnTo>
                  <a:lnTo>
                    <a:pt x="1216152" y="120472"/>
                  </a:lnTo>
                  <a:lnTo>
                    <a:pt x="1168146" y="131241"/>
                  </a:lnTo>
                  <a:lnTo>
                    <a:pt x="1129804" y="160769"/>
                  </a:lnTo>
                  <a:lnTo>
                    <a:pt x="1104404" y="204939"/>
                  </a:lnTo>
                  <a:lnTo>
                    <a:pt x="1095197" y="259613"/>
                  </a:lnTo>
                  <a:lnTo>
                    <a:pt x="1104315" y="313880"/>
                  </a:lnTo>
                  <a:lnTo>
                    <a:pt x="1129576" y="357162"/>
                  </a:lnTo>
                  <a:lnTo>
                    <a:pt x="1167892" y="385800"/>
                  </a:lnTo>
                  <a:lnTo>
                    <a:pt x="1216152" y="396151"/>
                  </a:lnTo>
                  <a:lnTo>
                    <a:pt x="1240764" y="393242"/>
                  </a:lnTo>
                  <a:lnTo>
                    <a:pt x="1262087" y="384543"/>
                  </a:lnTo>
                  <a:lnTo>
                    <a:pt x="1279880" y="370141"/>
                  </a:lnTo>
                  <a:lnTo>
                    <a:pt x="1293926" y="350088"/>
                  </a:lnTo>
                  <a:lnTo>
                    <a:pt x="1293926" y="387769"/>
                  </a:lnTo>
                  <a:lnTo>
                    <a:pt x="1373644" y="387769"/>
                  </a:lnTo>
                  <a:lnTo>
                    <a:pt x="1373644" y="350088"/>
                  </a:lnTo>
                  <a:lnTo>
                    <a:pt x="1373644" y="323164"/>
                  </a:lnTo>
                  <a:lnTo>
                    <a:pt x="1373644" y="192887"/>
                  </a:lnTo>
                  <a:lnTo>
                    <a:pt x="1373644" y="158280"/>
                  </a:lnTo>
                  <a:lnTo>
                    <a:pt x="1373644" y="0"/>
                  </a:lnTo>
                  <a:close/>
                </a:path>
                <a:path w="2157095" h="396240">
                  <a:moveTo>
                    <a:pt x="1711591" y="257479"/>
                  </a:moveTo>
                  <a:lnTo>
                    <a:pt x="1704340" y="213436"/>
                  </a:lnTo>
                  <a:lnTo>
                    <a:pt x="1693011" y="192405"/>
                  </a:lnTo>
                  <a:lnTo>
                    <a:pt x="1684032" y="175729"/>
                  </a:lnTo>
                  <a:lnTo>
                    <a:pt x="1652765" y="146354"/>
                  </a:lnTo>
                  <a:lnTo>
                    <a:pt x="1629625" y="135356"/>
                  </a:lnTo>
                  <a:lnTo>
                    <a:pt x="1629625" y="258076"/>
                  </a:lnTo>
                  <a:lnTo>
                    <a:pt x="1624787" y="284657"/>
                  </a:lnTo>
                  <a:lnTo>
                    <a:pt x="1611388" y="305244"/>
                  </a:lnTo>
                  <a:lnTo>
                    <a:pt x="1591068" y="318617"/>
                  </a:lnTo>
                  <a:lnTo>
                    <a:pt x="1590814" y="318617"/>
                  </a:lnTo>
                  <a:lnTo>
                    <a:pt x="1565833" y="323278"/>
                  </a:lnTo>
                  <a:lnTo>
                    <a:pt x="1540510" y="318617"/>
                  </a:lnTo>
                  <a:lnTo>
                    <a:pt x="1520329" y="305422"/>
                  </a:lnTo>
                  <a:lnTo>
                    <a:pt x="1506969" y="284861"/>
                  </a:lnTo>
                  <a:lnTo>
                    <a:pt x="1502143" y="258076"/>
                  </a:lnTo>
                  <a:lnTo>
                    <a:pt x="1506969" y="231228"/>
                  </a:lnTo>
                  <a:lnTo>
                    <a:pt x="1520329" y="210489"/>
                  </a:lnTo>
                  <a:lnTo>
                    <a:pt x="1540510" y="197142"/>
                  </a:lnTo>
                  <a:lnTo>
                    <a:pt x="1565833" y="192405"/>
                  </a:lnTo>
                  <a:lnTo>
                    <a:pt x="1591170" y="197142"/>
                  </a:lnTo>
                  <a:lnTo>
                    <a:pt x="1611388" y="210489"/>
                  </a:lnTo>
                  <a:lnTo>
                    <a:pt x="1624787" y="231228"/>
                  </a:lnTo>
                  <a:lnTo>
                    <a:pt x="1629524" y="257479"/>
                  </a:lnTo>
                  <a:lnTo>
                    <a:pt x="1629625" y="258076"/>
                  </a:lnTo>
                  <a:lnTo>
                    <a:pt x="1629625" y="135356"/>
                  </a:lnTo>
                  <a:lnTo>
                    <a:pt x="1612658" y="127279"/>
                  </a:lnTo>
                  <a:lnTo>
                    <a:pt x="1565833" y="120472"/>
                  </a:lnTo>
                  <a:lnTo>
                    <a:pt x="1518602" y="127279"/>
                  </a:lnTo>
                  <a:lnTo>
                    <a:pt x="1518818" y="127279"/>
                  </a:lnTo>
                  <a:lnTo>
                    <a:pt x="1478584" y="146215"/>
                  </a:lnTo>
                  <a:lnTo>
                    <a:pt x="1447038" y="175526"/>
                  </a:lnTo>
                  <a:lnTo>
                    <a:pt x="1426502" y="213258"/>
                  </a:lnTo>
                  <a:lnTo>
                    <a:pt x="1419161" y="257479"/>
                  </a:lnTo>
                  <a:lnTo>
                    <a:pt x="1426425" y="301688"/>
                  </a:lnTo>
                  <a:lnTo>
                    <a:pt x="1426552" y="302463"/>
                  </a:lnTo>
                  <a:lnTo>
                    <a:pt x="1447190" y="340639"/>
                  </a:lnTo>
                  <a:lnTo>
                    <a:pt x="1478800" y="370192"/>
                  </a:lnTo>
                  <a:lnTo>
                    <a:pt x="1519110" y="389267"/>
                  </a:lnTo>
                  <a:lnTo>
                    <a:pt x="1565833" y="396036"/>
                  </a:lnTo>
                  <a:lnTo>
                    <a:pt x="1612468" y="389077"/>
                  </a:lnTo>
                  <a:lnTo>
                    <a:pt x="1652549" y="369608"/>
                  </a:lnTo>
                  <a:lnTo>
                    <a:pt x="1683880" y="339775"/>
                  </a:lnTo>
                  <a:lnTo>
                    <a:pt x="1704301" y="301688"/>
                  </a:lnTo>
                  <a:lnTo>
                    <a:pt x="1711490" y="258076"/>
                  </a:lnTo>
                  <a:lnTo>
                    <a:pt x="1711591" y="257479"/>
                  </a:lnTo>
                  <a:close/>
                </a:path>
                <a:path w="2157095" h="396240">
                  <a:moveTo>
                    <a:pt x="1923072" y="128739"/>
                  </a:moveTo>
                  <a:lnTo>
                    <a:pt x="1861527" y="128739"/>
                  </a:lnTo>
                  <a:lnTo>
                    <a:pt x="1861527" y="51142"/>
                  </a:lnTo>
                  <a:lnTo>
                    <a:pt x="1774761" y="51142"/>
                  </a:lnTo>
                  <a:lnTo>
                    <a:pt x="1774761" y="128739"/>
                  </a:lnTo>
                  <a:lnTo>
                    <a:pt x="1732508" y="128739"/>
                  </a:lnTo>
                  <a:lnTo>
                    <a:pt x="1732508" y="196545"/>
                  </a:lnTo>
                  <a:lnTo>
                    <a:pt x="1774761" y="196545"/>
                  </a:lnTo>
                  <a:lnTo>
                    <a:pt x="1774761" y="287020"/>
                  </a:lnTo>
                  <a:lnTo>
                    <a:pt x="1781886" y="332867"/>
                  </a:lnTo>
                  <a:lnTo>
                    <a:pt x="1802409" y="367182"/>
                  </a:lnTo>
                  <a:lnTo>
                    <a:pt x="1835086" y="388696"/>
                  </a:lnTo>
                  <a:lnTo>
                    <a:pt x="1878672" y="396151"/>
                  </a:lnTo>
                  <a:lnTo>
                    <a:pt x="1891563" y="395516"/>
                  </a:lnTo>
                  <a:lnTo>
                    <a:pt x="1903895" y="393801"/>
                  </a:lnTo>
                  <a:lnTo>
                    <a:pt x="1914715" y="391312"/>
                  </a:lnTo>
                  <a:lnTo>
                    <a:pt x="1923072" y="388353"/>
                  </a:lnTo>
                  <a:lnTo>
                    <a:pt x="1923072" y="314426"/>
                  </a:lnTo>
                  <a:lnTo>
                    <a:pt x="1911921" y="317233"/>
                  </a:lnTo>
                  <a:lnTo>
                    <a:pt x="1897862" y="318554"/>
                  </a:lnTo>
                  <a:lnTo>
                    <a:pt x="1881746" y="316014"/>
                  </a:lnTo>
                  <a:lnTo>
                    <a:pt x="1870379" y="308737"/>
                  </a:lnTo>
                  <a:lnTo>
                    <a:pt x="1863636" y="297180"/>
                  </a:lnTo>
                  <a:lnTo>
                    <a:pt x="1861426" y="281813"/>
                  </a:lnTo>
                  <a:lnTo>
                    <a:pt x="1861527" y="196545"/>
                  </a:lnTo>
                  <a:lnTo>
                    <a:pt x="1923072" y="196545"/>
                  </a:lnTo>
                  <a:lnTo>
                    <a:pt x="1923072" y="128739"/>
                  </a:lnTo>
                  <a:close/>
                </a:path>
                <a:path w="2157095" h="396240">
                  <a:moveTo>
                    <a:pt x="2156599" y="309689"/>
                  </a:moveTo>
                  <a:lnTo>
                    <a:pt x="2141969" y="264553"/>
                  </a:lnTo>
                  <a:lnTo>
                    <a:pt x="2095563" y="234226"/>
                  </a:lnTo>
                  <a:lnTo>
                    <a:pt x="2068817" y="223354"/>
                  </a:lnTo>
                  <a:lnTo>
                    <a:pt x="2059635" y="219113"/>
                  </a:lnTo>
                  <a:lnTo>
                    <a:pt x="2053653" y="214630"/>
                  </a:lnTo>
                  <a:lnTo>
                    <a:pt x="2050402" y="209448"/>
                  </a:lnTo>
                  <a:lnTo>
                    <a:pt x="2049424" y="203161"/>
                  </a:lnTo>
                  <a:lnTo>
                    <a:pt x="2052091" y="194868"/>
                  </a:lnTo>
                  <a:lnTo>
                    <a:pt x="2059800" y="188709"/>
                  </a:lnTo>
                  <a:lnTo>
                    <a:pt x="2072119" y="184873"/>
                  </a:lnTo>
                  <a:lnTo>
                    <a:pt x="2088616" y="183553"/>
                  </a:lnTo>
                  <a:lnTo>
                    <a:pt x="2103666" y="184619"/>
                  </a:lnTo>
                  <a:lnTo>
                    <a:pt x="2117394" y="187464"/>
                  </a:lnTo>
                  <a:lnTo>
                    <a:pt x="2129713" y="191566"/>
                  </a:lnTo>
                  <a:lnTo>
                    <a:pt x="2140572" y="196418"/>
                  </a:lnTo>
                  <a:lnTo>
                    <a:pt x="2140572" y="133350"/>
                  </a:lnTo>
                  <a:lnTo>
                    <a:pt x="2129409" y="128498"/>
                  </a:lnTo>
                  <a:lnTo>
                    <a:pt x="2114512" y="124383"/>
                  </a:lnTo>
                  <a:lnTo>
                    <a:pt x="2097100" y="121539"/>
                  </a:lnTo>
                  <a:lnTo>
                    <a:pt x="2078418" y="120472"/>
                  </a:lnTo>
                  <a:lnTo>
                    <a:pt x="2031377" y="126758"/>
                  </a:lnTo>
                  <a:lnTo>
                    <a:pt x="1996351" y="143941"/>
                  </a:lnTo>
                  <a:lnTo>
                    <a:pt x="1974494" y="169557"/>
                  </a:lnTo>
                  <a:lnTo>
                    <a:pt x="1966963" y="201155"/>
                  </a:lnTo>
                  <a:lnTo>
                    <a:pt x="1970824" y="225933"/>
                  </a:lnTo>
                  <a:lnTo>
                    <a:pt x="1982177" y="245872"/>
                  </a:lnTo>
                  <a:lnTo>
                    <a:pt x="2000669" y="261924"/>
                  </a:lnTo>
                  <a:lnTo>
                    <a:pt x="2025954" y="275082"/>
                  </a:lnTo>
                  <a:lnTo>
                    <a:pt x="2054326" y="286423"/>
                  </a:lnTo>
                  <a:lnTo>
                    <a:pt x="2064905" y="291350"/>
                  </a:lnTo>
                  <a:lnTo>
                    <a:pt x="2072055" y="296379"/>
                  </a:lnTo>
                  <a:lnTo>
                    <a:pt x="2076119" y="301967"/>
                  </a:lnTo>
                  <a:lnTo>
                    <a:pt x="2077389" y="308622"/>
                  </a:lnTo>
                  <a:lnTo>
                    <a:pt x="2074951" y="317969"/>
                  </a:lnTo>
                  <a:lnTo>
                    <a:pt x="2067229" y="325501"/>
                  </a:lnTo>
                  <a:lnTo>
                    <a:pt x="2053577" y="330542"/>
                  </a:lnTo>
                  <a:lnTo>
                    <a:pt x="2033397" y="332371"/>
                  </a:lnTo>
                  <a:lnTo>
                    <a:pt x="2014181" y="330682"/>
                  </a:lnTo>
                  <a:lnTo>
                    <a:pt x="1995817" y="326250"/>
                  </a:lnTo>
                  <a:lnTo>
                    <a:pt x="1979637" y="319963"/>
                  </a:lnTo>
                  <a:lnTo>
                    <a:pt x="1966963" y="312762"/>
                  </a:lnTo>
                  <a:lnTo>
                    <a:pt x="1966963" y="375361"/>
                  </a:lnTo>
                  <a:lnTo>
                    <a:pt x="1980653" y="383374"/>
                  </a:lnTo>
                  <a:lnTo>
                    <a:pt x="1998649" y="389953"/>
                  </a:lnTo>
                  <a:lnTo>
                    <a:pt x="2020239" y="394398"/>
                  </a:lnTo>
                  <a:lnTo>
                    <a:pt x="2044738" y="396036"/>
                  </a:lnTo>
                  <a:lnTo>
                    <a:pt x="2093341" y="389026"/>
                  </a:lnTo>
                  <a:lnTo>
                    <a:pt x="2128342" y="370141"/>
                  </a:lnTo>
                  <a:lnTo>
                    <a:pt x="2149500" y="342620"/>
                  </a:lnTo>
                  <a:lnTo>
                    <a:pt x="2156599" y="30968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301331" y="378589"/>
              <a:ext cx="488950" cy="310515"/>
            </a:xfrm>
            <a:custGeom>
              <a:avLst/>
              <a:gdLst/>
              <a:ahLst/>
              <a:cxnLst/>
              <a:rect l="l" t="t" r="r" b="b"/>
              <a:pathLst>
                <a:path w="488950" h="310515">
                  <a:moveTo>
                    <a:pt x="488504" y="0"/>
                  </a:moveTo>
                  <a:lnTo>
                    <a:pt x="436360" y="49071"/>
                  </a:lnTo>
                  <a:lnTo>
                    <a:pt x="403691" y="76241"/>
                  </a:lnTo>
                  <a:lnTo>
                    <a:pt x="365929" y="101638"/>
                  </a:lnTo>
                  <a:lnTo>
                    <a:pt x="325667" y="119528"/>
                  </a:lnTo>
                  <a:lnTo>
                    <a:pt x="284980" y="125873"/>
                  </a:lnTo>
                  <a:lnTo>
                    <a:pt x="244249" y="123427"/>
                  </a:lnTo>
                  <a:lnTo>
                    <a:pt x="203520" y="116640"/>
                  </a:lnTo>
                  <a:lnTo>
                    <a:pt x="162839" y="109959"/>
                  </a:lnTo>
                  <a:lnTo>
                    <a:pt x="122152" y="106603"/>
                  </a:lnTo>
                  <a:lnTo>
                    <a:pt x="81419" y="104354"/>
                  </a:lnTo>
                  <a:lnTo>
                    <a:pt x="40686" y="99801"/>
                  </a:lnTo>
                  <a:lnTo>
                    <a:pt x="0" y="89532"/>
                  </a:lnTo>
                </a:path>
                <a:path w="488950" h="310515">
                  <a:moveTo>
                    <a:pt x="488504" y="69213"/>
                  </a:moveTo>
                  <a:lnTo>
                    <a:pt x="436360" y="119529"/>
                  </a:lnTo>
                  <a:lnTo>
                    <a:pt x="403691" y="147539"/>
                  </a:lnTo>
                  <a:lnTo>
                    <a:pt x="365929" y="173888"/>
                  </a:lnTo>
                  <a:lnTo>
                    <a:pt x="325667" y="192762"/>
                  </a:lnTo>
                  <a:lnTo>
                    <a:pt x="284980" y="200102"/>
                  </a:lnTo>
                  <a:lnTo>
                    <a:pt x="244249" y="198682"/>
                  </a:lnTo>
                  <a:lnTo>
                    <a:pt x="203520" y="192942"/>
                  </a:lnTo>
                  <a:lnTo>
                    <a:pt x="162839" y="187323"/>
                  </a:lnTo>
                  <a:lnTo>
                    <a:pt x="122152" y="185030"/>
                  </a:lnTo>
                  <a:lnTo>
                    <a:pt x="81419" y="184210"/>
                  </a:lnTo>
                  <a:lnTo>
                    <a:pt x="40686" y="181728"/>
                  </a:lnTo>
                  <a:lnTo>
                    <a:pt x="0" y="174453"/>
                  </a:lnTo>
                </a:path>
                <a:path w="488950" h="310515">
                  <a:moveTo>
                    <a:pt x="488504" y="162875"/>
                  </a:moveTo>
                  <a:lnTo>
                    <a:pt x="436360" y="197964"/>
                  </a:lnTo>
                  <a:lnTo>
                    <a:pt x="403691" y="219217"/>
                  </a:lnTo>
                  <a:lnTo>
                    <a:pt x="365929" y="242507"/>
                  </a:lnTo>
                  <a:lnTo>
                    <a:pt x="325667" y="265395"/>
                  </a:lnTo>
                  <a:lnTo>
                    <a:pt x="284980" y="285613"/>
                  </a:lnTo>
                  <a:lnTo>
                    <a:pt x="244249" y="301069"/>
                  </a:lnTo>
                  <a:lnTo>
                    <a:pt x="203520" y="309879"/>
                  </a:lnTo>
                  <a:lnTo>
                    <a:pt x="162839" y="310164"/>
                  </a:lnTo>
                  <a:lnTo>
                    <a:pt x="122152" y="301008"/>
                  </a:lnTo>
                  <a:lnTo>
                    <a:pt x="81419" y="285375"/>
                  </a:lnTo>
                  <a:lnTo>
                    <a:pt x="40686" y="267195"/>
                  </a:lnTo>
                  <a:lnTo>
                    <a:pt x="0" y="250397"/>
                  </a:lnTo>
                </a:path>
              </a:pathLst>
            </a:custGeom>
            <a:ln w="14042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301209" y="709157"/>
              <a:ext cx="488950" cy="31115"/>
            </a:xfrm>
            <a:custGeom>
              <a:avLst/>
              <a:gdLst/>
              <a:ahLst/>
              <a:cxnLst/>
              <a:rect l="l" t="t" r="r" b="b"/>
              <a:pathLst>
                <a:path w="488950" h="31115">
                  <a:moveTo>
                    <a:pt x="0" y="11840"/>
                  </a:moveTo>
                  <a:lnTo>
                    <a:pt x="40686" y="16356"/>
                  </a:lnTo>
                  <a:lnTo>
                    <a:pt x="81419" y="22899"/>
                  </a:lnTo>
                  <a:lnTo>
                    <a:pt x="122152" y="28666"/>
                  </a:lnTo>
                  <a:lnTo>
                    <a:pt x="162839" y="30857"/>
                  </a:lnTo>
                  <a:lnTo>
                    <a:pt x="203520" y="27579"/>
                  </a:lnTo>
                  <a:lnTo>
                    <a:pt x="244249" y="20492"/>
                  </a:lnTo>
                  <a:lnTo>
                    <a:pt x="284980" y="12121"/>
                  </a:lnTo>
                  <a:lnTo>
                    <a:pt x="325667" y="4990"/>
                  </a:lnTo>
                  <a:lnTo>
                    <a:pt x="365929" y="1133"/>
                  </a:lnTo>
                  <a:lnTo>
                    <a:pt x="403691" y="0"/>
                  </a:lnTo>
                  <a:lnTo>
                    <a:pt x="436360" y="505"/>
                  </a:lnTo>
                  <a:lnTo>
                    <a:pt x="461344" y="1565"/>
                  </a:lnTo>
                  <a:lnTo>
                    <a:pt x="488504" y="2982"/>
                  </a:lnTo>
                </a:path>
              </a:pathLst>
            </a:custGeom>
            <a:ln w="13797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343535" y="504513"/>
              <a:ext cx="410209" cy="175895"/>
            </a:xfrm>
            <a:custGeom>
              <a:avLst/>
              <a:gdLst/>
              <a:ahLst/>
              <a:cxnLst/>
              <a:rect l="l" t="t" r="r" b="b"/>
              <a:pathLst>
                <a:path w="410209" h="175895">
                  <a:moveTo>
                    <a:pt x="30822" y="6604"/>
                  </a:moveTo>
                  <a:lnTo>
                    <a:pt x="23850" y="0"/>
                  </a:lnTo>
                  <a:lnTo>
                    <a:pt x="6972" y="0"/>
                  </a:lnTo>
                  <a:lnTo>
                    <a:pt x="0" y="6604"/>
                  </a:lnTo>
                  <a:lnTo>
                    <a:pt x="0" y="23139"/>
                  </a:lnTo>
                  <a:lnTo>
                    <a:pt x="6972" y="29756"/>
                  </a:lnTo>
                  <a:lnTo>
                    <a:pt x="23850" y="29756"/>
                  </a:lnTo>
                  <a:lnTo>
                    <a:pt x="30822" y="23139"/>
                  </a:lnTo>
                  <a:lnTo>
                    <a:pt x="30822" y="14871"/>
                  </a:lnTo>
                  <a:lnTo>
                    <a:pt x="30822" y="6604"/>
                  </a:lnTo>
                  <a:close/>
                </a:path>
                <a:path w="410209" h="175895">
                  <a:moveTo>
                    <a:pt x="409841" y="148221"/>
                  </a:moveTo>
                  <a:lnTo>
                    <a:pt x="407581" y="137477"/>
                  </a:lnTo>
                  <a:lnTo>
                    <a:pt x="401447" y="128689"/>
                  </a:lnTo>
                  <a:lnTo>
                    <a:pt x="392341" y="122758"/>
                  </a:lnTo>
                  <a:lnTo>
                    <a:pt x="381203" y="120586"/>
                  </a:lnTo>
                  <a:lnTo>
                    <a:pt x="370078" y="122758"/>
                  </a:lnTo>
                  <a:lnTo>
                    <a:pt x="360984" y="128689"/>
                  </a:lnTo>
                  <a:lnTo>
                    <a:pt x="354838" y="137477"/>
                  </a:lnTo>
                  <a:lnTo>
                    <a:pt x="352590" y="148221"/>
                  </a:lnTo>
                  <a:lnTo>
                    <a:pt x="354838" y="158965"/>
                  </a:lnTo>
                  <a:lnTo>
                    <a:pt x="360984" y="167754"/>
                  </a:lnTo>
                  <a:lnTo>
                    <a:pt x="370078" y="173685"/>
                  </a:lnTo>
                  <a:lnTo>
                    <a:pt x="381203" y="175856"/>
                  </a:lnTo>
                  <a:lnTo>
                    <a:pt x="392341" y="173685"/>
                  </a:lnTo>
                  <a:lnTo>
                    <a:pt x="401447" y="167754"/>
                  </a:lnTo>
                  <a:lnTo>
                    <a:pt x="407581" y="158965"/>
                  </a:lnTo>
                  <a:lnTo>
                    <a:pt x="409841" y="148221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9" name="object 2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1436553"/>
              <a:ext cx="18963375" cy="1751831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20104100" cy="170005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-1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294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sp>
          <p:nvSpPr>
            <p:cNvPr id="4" name="object 4" descr=""/>
            <p:cNvSpPr/>
            <p:nvPr/>
          </p:nvSpPr>
          <p:spPr>
            <a:xfrm>
              <a:off x="1060072" y="836100"/>
              <a:ext cx="18357215" cy="10085070"/>
            </a:xfrm>
            <a:custGeom>
              <a:avLst/>
              <a:gdLst/>
              <a:ahLst/>
              <a:cxnLst/>
              <a:rect l="l" t="t" r="r" b="b"/>
              <a:pathLst>
                <a:path w="18357215" h="10085070">
                  <a:moveTo>
                    <a:pt x="0" y="3358327"/>
                  </a:moveTo>
                  <a:lnTo>
                    <a:pt x="17984059" y="3358327"/>
                  </a:lnTo>
                  <a:lnTo>
                    <a:pt x="17984059" y="0"/>
                  </a:lnTo>
                  <a:lnTo>
                    <a:pt x="0" y="0"/>
                  </a:lnTo>
                  <a:lnTo>
                    <a:pt x="0" y="3358327"/>
                  </a:lnTo>
                  <a:close/>
                </a:path>
                <a:path w="18357215" h="10085070">
                  <a:moveTo>
                    <a:pt x="12185806" y="10084603"/>
                  </a:moveTo>
                  <a:lnTo>
                    <a:pt x="18356927" y="10084603"/>
                  </a:lnTo>
                  <a:lnTo>
                    <a:pt x="18356927" y="3358316"/>
                  </a:lnTo>
                  <a:lnTo>
                    <a:pt x="12185806" y="3358316"/>
                  </a:lnTo>
                  <a:lnTo>
                    <a:pt x="12185806" y="10084603"/>
                  </a:lnTo>
                  <a:close/>
                </a:path>
                <a:path w="18357215" h="10085070">
                  <a:moveTo>
                    <a:pt x="9033546" y="6676760"/>
                  </a:moveTo>
                  <a:lnTo>
                    <a:pt x="12081412" y="6676760"/>
                  </a:lnTo>
                  <a:lnTo>
                    <a:pt x="12081412" y="3609523"/>
                  </a:lnTo>
                  <a:lnTo>
                    <a:pt x="9033546" y="3609523"/>
                  </a:lnTo>
                  <a:lnTo>
                    <a:pt x="9033546" y="6676760"/>
                  </a:lnTo>
                  <a:close/>
                </a:path>
              </a:pathLst>
            </a:custGeom>
            <a:ln w="10470">
              <a:solidFill>
                <a:srgbClr val="00294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89711" y="1690104"/>
              <a:ext cx="8914388" cy="9618448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697109" y="7512860"/>
              <a:ext cx="11537950" cy="3129280"/>
            </a:xfrm>
            <a:custGeom>
              <a:avLst/>
              <a:gdLst/>
              <a:ahLst/>
              <a:cxnLst/>
              <a:rect l="l" t="t" r="r" b="b"/>
              <a:pathLst>
                <a:path w="11537950" h="3129279">
                  <a:moveTo>
                    <a:pt x="0" y="16334"/>
                  </a:moveTo>
                  <a:lnTo>
                    <a:pt x="11537910" y="0"/>
                  </a:lnTo>
                </a:path>
                <a:path w="11537950" h="3129279">
                  <a:moveTo>
                    <a:pt x="41087" y="3112543"/>
                  </a:moveTo>
                  <a:lnTo>
                    <a:pt x="11537910" y="3128920"/>
                  </a:lnTo>
                </a:path>
              </a:pathLst>
            </a:custGeom>
            <a:ln w="20941">
              <a:solidFill>
                <a:srgbClr val="A1A8A8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638723" y="7512829"/>
              <a:ext cx="199390" cy="3112770"/>
            </a:xfrm>
            <a:custGeom>
              <a:avLst/>
              <a:gdLst/>
              <a:ahLst/>
              <a:cxnLst/>
              <a:rect l="l" t="t" r="r" b="b"/>
              <a:pathLst>
                <a:path w="199390" h="3112770">
                  <a:moveTo>
                    <a:pt x="198946" y="0"/>
                  </a:moveTo>
                  <a:lnTo>
                    <a:pt x="0" y="0"/>
                  </a:lnTo>
                  <a:lnTo>
                    <a:pt x="0" y="3112575"/>
                  </a:lnTo>
                  <a:lnTo>
                    <a:pt x="198946" y="3112575"/>
                  </a:lnTo>
                  <a:lnTo>
                    <a:pt x="198946" y="0"/>
                  </a:lnTo>
                  <a:close/>
                </a:path>
              </a:pathLst>
            </a:custGeom>
            <a:solidFill>
              <a:srgbClr val="6192B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638723" y="7512829"/>
              <a:ext cx="199390" cy="3112770"/>
            </a:xfrm>
            <a:custGeom>
              <a:avLst/>
              <a:gdLst/>
              <a:ahLst/>
              <a:cxnLst/>
              <a:rect l="l" t="t" r="r" b="b"/>
              <a:pathLst>
                <a:path w="199390" h="3112770">
                  <a:moveTo>
                    <a:pt x="0" y="3112575"/>
                  </a:moveTo>
                  <a:lnTo>
                    <a:pt x="198946" y="3112575"/>
                  </a:lnTo>
                  <a:lnTo>
                    <a:pt x="198946" y="0"/>
                  </a:lnTo>
                  <a:lnTo>
                    <a:pt x="0" y="0"/>
                  </a:lnTo>
                  <a:lnTo>
                    <a:pt x="0" y="3112575"/>
                  </a:lnTo>
                  <a:close/>
                </a:path>
              </a:pathLst>
            </a:custGeom>
            <a:ln w="10470">
              <a:solidFill>
                <a:srgbClr val="6192B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0364" y="845733"/>
              <a:ext cx="7912429" cy="3036033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12235020" y="7512860"/>
              <a:ext cx="0" cy="3112770"/>
            </a:xfrm>
            <a:custGeom>
              <a:avLst/>
              <a:gdLst/>
              <a:ahLst/>
              <a:cxnLst/>
              <a:rect l="l" t="t" r="r" b="b"/>
              <a:pathLst>
                <a:path w="0" h="3112770">
                  <a:moveTo>
                    <a:pt x="0" y="0"/>
                  </a:moveTo>
                  <a:lnTo>
                    <a:pt x="0" y="3112543"/>
                  </a:lnTo>
                </a:path>
              </a:pathLst>
            </a:custGeom>
            <a:ln w="20941">
              <a:solidFill>
                <a:srgbClr val="A1A8A8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947788" y="369601"/>
              <a:ext cx="2330450" cy="434340"/>
            </a:xfrm>
            <a:custGeom>
              <a:avLst/>
              <a:gdLst/>
              <a:ahLst/>
              <a:cxnLst/>
              <a:rect l="l" t="t" r="r" b="b"/>
              <a:pathLst>
                <a:path w="2330450" h="434340">
                  <a:moveTo>
                    <a:pt x="311429" y="279323"/>
                  </a:moveTo>
                  <a:lnTo>
                    <a:pt x="304736" y="231406"/>
                  </a:lnTo>
                  <a:lnTo>
                    <a:pt x="295503" y="211378"/>
                  </a:lnTo>
                  <a:lnTo>
                    <a:pt x="286004" y="190792"/>
                  </a:lnTo>
                  <a:lnTo>
                    <a:pt x="273621" y="177330"/>
                  </a:lnTo>
                  <a:lnTo>
                    <a:pt x="257175" y="159423"/>
                  </a:lnTo>
                  <a:lnTo>
                    <a:pt x="223393" y="140931"/>
                  </a:lnTo>
                  <a:lnTo>
                    <a:pt x="223393" y="282816"/>
                  </a:lnTo>
                  <a:lnTo>
                    <a:pt x="218363" y="312242"/>
                  </a:lnTo>
                  <a:lnTo>
                    <a:pt x="182575" y="349681"/>
                  </a:lnTo>
                  <a:lnTo>
                    <a:pt x="155054" y="354787"/>
                  </a:lnTo>
                  <a:lnTo>
                    <a:pt x="128016" y="349681"/>
                  </a:lnTo>
                  <a:lnTo>
                    <a:pt x="127736" y="349681"/>
                  </a:lnTo>
                  <a:lnTo>
                    <a:pt x="106248" y="334975"/>
                  </a:lnTo>
                  <a:lnTo>
                    <a:pt x="92341" y="312242"/>
                  </a:lnTo>
                  <a:lnTo>
                    <a:pt x="87376" y="282816"/>
                  </a:lnTo>
                  <a:lnTo>
                    <a:pt x="92075" y="253466"/>
                  </a:lnTo>
                  <a:lnTo>
                    <a:pt x="105549" y="230936"/>
                  </a:lnTo>
                  <a:lnTo>
                    <a:pt x="126860" y="216471"/>
                  </a:lnTo>
                  <a:lnTo>
                    <a:pt x="155054" y="211378"/>
                  </a:lnTo>
                  <a:lnTo>
                    <a:pt x="183769" y="216471"/>
                  </a:lnTo>
                  <a:lnTo>
                    <a:pt x="183464" y="216471"/>
                  </a:lnTo>
                  <a:lnTo>
                    <a:pt x="204889" y="230733"/>
                  </a:lnTo>
                  <a:lnTo>
                    <a:pt x="218592" y="253250"/>
                  </a:lnTo>
                  <a:lnTo>
                    <a:pt x="223393" y="282816"/>
                  </a:lnTo>
                  <a:lnTo>
                    <a:pt x="223393" y="140931"/>
                  </a:lnTo>
                  <a:lnTo>
                    <a:pt x="220230" y="139192"/>
                  </a:lnTo>
                  <a:lnTo>
                    <a:pt x="177126" y="132029"/>
                  </a:lnTo>
                  <a:lnTo>
                    <a:pt x="148285" y="135115"/>
                  </a:lnTo>
                  <a:lnTo>
                    <a:pt x="123571" y="144043"/>
                  </a:lnTo>
                  <a:lnTo>
                    <a:pt x="103200" y="158292"/>
                  </a:lnTo>
                  <a:lnTo>
                    <a:pt x="87376" y="177330"/>
                  </a:lnTo>
                  <a:lnTo>
                    <a:pt x="87376" y="0"/>
                  </a:lnTo>
                  <a:lnTo>
                    <a:pt x="0" y="0"/>
                  </a:lnTo>
                  <a:lnTo>
                    <a:pt x="0" y="272465"/>
                  </a:lnTo>
                  <a:lnTo>
                    <a:pt x="7061" y="326936"/>
                  </a:lnTo>
                  <a:lnTo>
                    <a:pt x="27330" y="371716"/>
                  </a:lnTo>
                  <a:lnTo>
                    <a:pt x="59385" y="405396"/>
                  </a:lnTo>
                  <a:lnTo>
                    <a:pt x="101854" y="426631"/>
                  </a:lnTo>
                  <a:lnTo>
                    <a:pt x="153327" y="434009"/>
                  </a:lnTo>
                  <a:lnTo>
                    <a:pt x="204546" y="426631"/>
                  </a:lnTo>
                  <a:lnTo>
                    <a:pt x="205066" y="426631"/>
                  </a:lnTo>
                  <a:lnTo>
                    <a:pt x="248818" y="405396"/>
                  </a:lnTo>
                  <a:lnTo>
                    <a:pt x="282346" y="372465"/>
                  </a:lnTo>
                  <a:lnTo>
                    <a:pt x="291211" y="354787"/>
                  </a:lnTo>
                  <a:lnTo>
                    <a:pt x="303745" y="329806"/>
                  </a:lnTo>
                  <a:lnTo>
                    <a:pt x="311289" y="279323"/>
                  </a:lnTo>
                  <a:lnTo>
                    <a:pt x="311429" y="279323"/>
                  </a:lnTo>
                  <a:close/>
                </a:path>
                <a:path w="2330450" h="434340">
                  <a:moveTo>
                    <a:pt x="483552" y="356463"/>
                  </a:moveTo>
                  <a:lnTo>
                    <a:pt x="481126" y="358152"/>
                  </a:lnTo>
                  <a:lnTo>
                    <a:pt x="477151" y="359321"/>
                  </a:lnTo>
                  <a:lnTo>
                    <a:pt x="462813" y="359321"/>
                  </a:lnTo>
                  <a:lnTo>
                    <a:pt x="456958" y="353631"/>
                  </a:lnTo>
                  <a:lnTo>
                    <a:pt x="456958" y="0"/>
                  </a:lnTo>
                  <a:lnTo>
                    <a:pt x="364375" y="0"/>
                  </a:lnTo>
                  <a:lnTo>
                    <a:pt x="364375" y="355942"/>
                  </a:lnTo>
                  <a:lnTo>
                    <a:pt x="369519" y="388696"/>
                  </a:lnTo>
                  <a:lnTo>
                    <a:pt x="384644" y="413296"/>
                  </a:lnTo>
                  <a:lnTo>
                    <a:pt x="409308" y="428764"/>
                  </a:lnTo>
                  <a:lnTo>
                    <a:pt x="443052" y="434136"/>
                  </a:lnTo>
                  <a:lnTo>
                    <a:pt x="454355" y="433260"/>
                  </a:lnTo>
                  <a:lnTo>
                    <a:pt x="465709" y="430898"/>
                  </a:lnTo>
                  <a:lnTo>
                    <a:pt x="475856" y="427469"/>
                  </a:lnTo>
                  <a:lnTo>
                    <a:pt x="483552" y="423379"/>
                  </a:lnTo>
                  <a:lnTo>
                    <a:pt x="483552" y="356463"/>
                  </a:lnTo>
                  <a:close/>
                </a:path>
                <a:path w="2330450" h="434340">
                  <a:moveTo>
                    <a:pt x="814489" y="141084"/>
                  </a:moveTo>
                  <a:lnTo>
                    <a:pt x="722020" y="141084"/>
                  </a:lnTo>
                  <a:lnTo>
                    <a:pt x="722020" y="306501"/>
                  </a:lnTo>
                  <a:lnTo>
                    <a:pt x="718743" y="326961"/>
                  </a:lnTo>
                  <a:lnTo>
                    <a:pt x="709333" y="342684"/>
                  </a:lnTo>
                  <a:lnTo>
                    <a:pt x="694410" y="352780"/>
                  </a:lnTo>
                  <a:lnTo>
                    <a:pt x="674560" y="356336"/>
                  </a:lnTo>
                  <a:lnTo>
                    <a:pt x="654723" y="352780"/>
                  </a:lnTo>
                  <a:lnTo>
                    <a:pt x="639787" y="342684"/>
                  </a:lnTo>
                  <a:lnTo>
                    <a:pt x="630389" y="326961"/>
                  </a:lnTo>
                  <a:lnTo>
                    <a:pt x="627113" y="306501"/>
                  </a:lnTo>
                  <a:lnTo>
                    <a:pt x="627113" y="141084"/>
                  </a:lnTo>
                  <a:lnTo>
                    <a:pt x="534530" y="141084"/>
                  </a:lnTo>
                  <a:lnTo>
                    <a:pt x="534530" y="301459"/>
                  </a:lnTo>
                  <a:lnTo>
                    <a:pt x="540702" y="347205"/>
                  </a:lnTo>
                  <a:lnTo>
                    <a:pt x="558660" y="384073"/>
                  </a:lnTo>
                  <a:lnTo>
                    <a:pt x="587514" y="411327"/>
                  </a:lnTo>
                  <a:lnTo>
                    <a:pt x="626440" y="428218"/>
                  </a:lnTo>
                  <a:lnTo>
                    <a:pt x="674560" y="434009"/>
                  </a:lnTo>
                  <a:lnTo>
                    <a:pt x="722680" y="428218"/>
                  </a:lnTo>
                  <a:lnTo>
                    <a:pt x="761568" y="411327"/>
                  </a:lnTo>
                  <a:lnTo>
                    <a:pt x="790397" y="384073"/>
                  </a:lnTo>
                  <a:lnTo>
                    <a:pt x="808329" y="347205"/>
                  </a:lnTo>
                  <a:lnTo>
                    <a:pt x="814489" y="301459"/>
                  </a:lnTo>
                  <a:lnTo>
                    <a:pt x="814489" y="141084"/>
                  </a:lnTo>
                  <a:close/>
                </a:path>
                <a:path w="2330450" h="434340">
                  <a:moveTo>
                    <a:pt x="1147178" y="268071"/>
                  </a:moveTo>
                  <a:lnTo>
                    <a:pt x="1140726" y="221259"/>
                  </a:lnTo>
                  <a:lnTo>
                    <a:pt x="1122413" y="183438"/>
                  </a:lnTo>
                  <a:lnTo>
                    <a:pt x="1093787" y="155422"/>
                  </a:lnTo>
                  <a:lnTo>
                    <a:pt x="1067511" y="143179"/>
                  </a:lnTo>
                  <a:lnTo>
                    <a:pt x="1067511" y="256159"/>
                  </a:lnTo>
                  <a:lnTo>
                    <a:pt x="952423" y="256159"/>
                  </a:lnTo>
                  <a:lnTo>
                    <a:pt x="959510" y="233641"/>
                  </a:lnTo>
                  <a:lnTo>
                    <a:pt x="972032" y="217309"/>
                  </a:lnTo>
                  <a:lnTo>
                    <a:pt x="989469" y="207352"/>
                  </a:lnTo>
                  <a:lnTo>
                    <a:pt x="1011339" y="203987"/>
                  </a:lnTo>
                  <a:lnTo>
                    <a:pt x="1034834" y="207352"/>
                  </a:lnTo>
                  <a:lnTo>
                    <a:pt x="1034453" y="207352"/>
                  </a:lnTo>
                  <a:lnTo>
                    <a:pt x="1051636" y="217119"/>
                  </a:lnTo>
                  <a:lnTo>
                    <a:pt x="1062850" y="233426"/>
                  </a:lnTo>
                  <a:lnTo>
                    <a:pt x="1067511" y="256159"/>
                  </a:lnTo>
                  <a:lnTo>
                    <a:pt x="1067511" y="143179"/>
                  </a:lnTo>
                  <a:lnTo>
                    <a:pt x="1056436" y="138010"/>
                  </a:lnTo>
                  <a:lnTo>
                    <a:pt x="1011897" y="132029"/>
                  </a:lnTo>
                  <a:lnTo>
                    <a:pt x="963256" y="139153"/>
                  </a:lnTo>
                  <a:lnTo>
                    <a:pt x="922642" y="159423"/>
                  </a:lnTo>
                  <a:lnTo>
                    <a:pt x="891641" y="191135"/>
                  </a:lnTo>
                  <a:lnTo>
                    <a:pt x="871867" y="232613"/>
                  </a:lnTo>
                  <a:lnTo>
                    <a:pt x="864908" y="282168"/>
                  </a:lnTo>
                  <a:lnTo>
                    <a:pt x="871994" y="333692"/>
                  </a:lnTo>
                  <a:lnTo>
                    <a:pt x="872070" y="334302"/>
                  </a:lnTo>
                  <a:lnTo>
                    <a:pt x="892771" y="376491"/>
                  </a:lnTo>
                  <a:lnTo>
                    <a:pt x="925791" y="407809"/>
                  </a:lnTo>
                  <a:lnTo>
                    <a:pt x="969937" y="427304"/>
                  </a:lnTo>
                  <a:lnTo>
                    <a:pt x="1024039" y="434009"/>
                  </a:lnTo>
                  <a:lnTo>
                    <a:pt x="1053388" y="432384"/>
                  </a:lnTo>
                  <a:lnTo>
                    <a:pt x="1082713" y="427469"/>
                  </a:lnTo>
                  <a:lnTo>
                    <a:pt x="1109751" y="419150"/>
                  </a:lnTo>
                  <a:lnTo>
                    <a:pt x="1132281" y="407339"/>
                  </a:lnTo>
                  <a:lnTo>
                    <a:pt x="1132281" y="358673"/>
                  </a:lnTo>
                  <a:lnTo>
                    <a:pt x="1132281" y="333692"/>
                  </a:lnTo>
                  <a:lnTo>
                    <a:pt x="1114425" y="343331"/>
                  </a:lnTo>
                  <a:lnTo>
                    <a:pt x="1092301" y="351282"/>
                  </a:lnTo>
                  <a:lnTo>
                    <a:pt x="1066139" y="356679"/>
                  </a:lnTo>
                  <a:lnTo>
                    <a:pt x="1036167" y="358673"/>
                  </a:lnTo>
                  <a:lnTo>
                    <a:pt x="1004125" y="355942"/>
                  </a:lnTo>
                  <a:lnTo>
                    <a:pt x="979817" y="347052"/>
                  </a:lnTo>
                  <a:lnTo>
                    <a:pt x="962990" y="330923"/>
                  </a:lnTo>
                  <a:lnTo>
                    <a:pt x="953465" y="306628"/>
                  </a:lnTo>
                  <a:lnTo>
                    <a:pt x="953414" y="306501"/>
                  </a:lnTo>
                  <a:lnTo>
                    <a:pt x="1142682" y="306501"/>
                  </a:lnTo>
                  <a:lnTo>
                    <a:pt x="1144295" y="298437"/>
                  </a:lnTo>
                  <a:lnTo>
                    <a:pt x="1145743" y="289242"/>
                  </a:lnTo>
                  <a:lnTo>
                    <a:pt x="1146784" y="279095"/>
                  </a:lnTo>
                  <a:lnTo>
                    <a:pt x="1147178" y="268071"/>
                  </a:lnTo>
                  <a:close/>
                </a:path>
                <a:path w="2330450" h="434340">
                  <a:moveTo>
                    <a:pt x="1484185" y="0"/>
                  </a:moveTo>
                  <a:lnTo>
                    <a:pt x="1403184" y="0"/>
                  </a:lnTo>
                  <a:lnTo>
                    <a:pt x="1403184" y="282689"/>
                  </a:lnTo>
                  <a:lnTo>
                    <a:pt x="1398257" y="312039"/>
                  </a:lnTo>
                  <a:lnTo>
                    <a:pt x="1384579" y="334581"/>
                  </a:lnTo>
                  <a:lnTo>
                    <a:pt x="1363700" y="349148"/>
                  </a:lnTo>
                  <a:lnTo>
                    <a:pt x="1363332" y="349148"/>
                  </a:lnTo>
                  <a:lnTo>
                    <a:pt x="1337754" y="354139"/>
                  </a:lnTo>
                  <a:lnTo>
                    <a:pt x="1311783" y="349148"/>
                  </a:lnTo>
                  <a:lnTo>
                    <a:pt x="1291437" y="334899"/>
                  </a:lnTo>
                  <a:lnTo>
                    <a:pt x="1278166" y="312585"/>
                  </a:lnTo>
                  <a:lnTo>
                    <a:pt x="1273416" y="283337"/>
                  </a:lnTo>
                  <a:lnTo>
                    <a:pt x="1278089" y="253911"/>
                  </a:lnTo>
                  <a:lnTo>
                    <a:pt x="1291221" y="231190"/>
                  </a:lnTo>
                  <a:lnTo>
                    <a:pt x="1311541" y="216560"/>
                  </a:lnTo>
                  <a:lnTo>
                    <a:pt x="1337754" y="211378"/>
                  </a:lnTo>
                  <a:lnTo>
                    <a:pt x="1364500" y="216560"/>
                  </a:lnTo>
                  <a:lnTo>
                    <a:pt x="1364195" y="216560"/>
                  </a:lnTo>
                  <a:lnTo>
                    <a:pt x="1384782" y="230936"/>
                  </a:lnTo>
                  <a:lnTo>
                    <a:pt x="1398333" y="253466"/>
                  </a:lnTo>
                  <a:lnTo>
                    <a:pt x="1403184" y="282689"/>
                  </a:lnTo>
                  <a:lnTo>
                    <a:pt x="1403184" y="0"/>
                  </a:lnTo>
                  <a:lnTo>
                    <a:pt x="1393367" y="0"/>
                  </a:lnTo>
                  <a:lnTo>
                    <a:pt x="1393367" y="173443"/>
                  </a:lnTo>
                  <a:lnTo>
                    <a:pt x="1378267" y="155232"/>
                  </a:lnTo>
                  <a:lnTo>
                    <a:pt x="1359979" y="142303"/>
                  </a:lnTo>
                  <a:lnTo>
                    <a:pt x="1338554" y="134581"/>
                  </a:lnTo>
                  <a:lnTo>
                    <a:pt x="1314030" y="132029"/>
                  </a:lnTo>
                  <a:lnTo>
                    <a:pt x="1271841" y="139674"/>
                  </a:lnTo>
                  <a:lnTo>
                    <a:pt x="1235862" y="161061"/>
                  </a:lnTo>
                  <a:lnTo>
                    <a:pt x="1207909" y="193878"/>
                  </a:lnTo>
                  <a:lnTo>
                    <a:pt x="1189812" y="235788"/>
                  </a:lnTo>
                  <a:lnTo>
                    <a:pt x="1183373" y="284505"/>
                  </a:lnTo>
                  <a:lnTo>
                    <a:pt x="1189748" y="332917"/>
                  </a:lnTo>
                  <a:lnTo>
                    <a:pt x="1207719" y="374142"/>
                  </a:lnTo>
                  <a:lnTo>
                    <a:pt x="1235570" y="406107"/>
                  </a:lnTo>
                  <a:lnTo>
                    <a:pt x="1271587" y="426783"/>
                  </a:lnTo>
                  <a:lnTo>
                    <a:pt x="1314030" y="434136"/>
                  </a:lnTo>
                  <a:lnTo>
                    <a:pt x="1340637" y="430949"/>
                  </a:lnTo>
                  <a:lnTo>
                    <a:pt x="1363662" y="421424"/>
                  </a:lnTo>
                  <a:lnTo>
                    <a:pt x="1382877" y="405638"/>
                  </a:lnTo>
                  <a:lnTo>
                    <a:pt x="1398003" y="383654"/>
                  </a:lnTo>
                  <a:lnTo>
                    <a:pt x="1398003" y="424942"/>
                  </a:lnTo>
                  <a:lnTo>
                    <a:pt x="1484185" y="424942"/>
                  </a:lnTo>
                  <a:lnTo>
                    <a:pt x="1484185" y="383654"/>
                  </a:lnTo>
                  <a:lnTo>
                    <a:pt x="1484185" y="354139"/>
                  </a:lnTo>
                  <a:lnTo>
                    <a:pt x="1484185" y="211378"/>
                  </a:lnTo>
                  <a:lnTo>
                    <a:pt x="1484185" y="173443"/>
                  </a:lnTo>
                  <a:lnTo>
                    <a:pt x="1484185" y="0"/>
                  </a:lnTo>
                  <a:close/>
                </a:path>
                <a:path w="2330450" h="434340">
                  <a:moveTo>
                    <a:pt x="1849094" y="282168"/>
                  </a:moveTo>
                  <a:lnTo>
                    <a:pt x="1841284" y="233895"/>
                  </a:lnTo>
                  <a:lnTo>
                    <a:pt x="1819351" y="192582"/>
                  </a:lnTo>
                  <a:lnTo>
                    <a:pt x="1785607" y="160388"/>
                  </a:lnTo>
                  <a:lnTo>
                    <a:pt x="1760715" y="148374"/>
                  </a:lnTo>
                  <a:lnTo>
                    <a:pt x="1760715" y="282816"/>
                  </a:lnTo>
                  <a:lnTo>
                    <a:pt x="1755495" y="311950"/>
                  </a:lnTo>
                  <a:lnTo>
                    <a:pt x="1741055" y="334518"/>
                  </a:lnTo>
                  <a:lnTo>
                    <a:pt x="1719122" y="349173"/>
                  </a:lnTo>
                  <a:lnTo>
                    <a:pt x="1718843" y="349173"/>
                  </a:lnTo>
                  <a:lnTo>
                    <a:pt x="1691855" y="354279"/>
                  </a:lnTo>
                  <a:lnTo>
                    <a:pt x="1664474" y="349173"/>
                  </a:lnTo>
                  <a:lnTo>
                    <a:pt x="1642656" y="334708"/>
                  </a:lnTo>
                  <a:lnTo>
                    <a:pt x="1628216" y="312166"/>
                  </a:lnTo>
                  <a:lnTo>
                    <a:pt x="1622996" y="282816"/>
                  </a:lnTo>
                  <a:lnTo>
                    <a:pt x="1628216" y="253390"/>
                  </a:lnTo>
                  <a:lnTo>
                    <a:pt x="1642656" y="230670"/>
                  </a:lnTo>
                  <a:lnTo>
                    <a:pt x="1664474" y="216039"/>
                  </a:lnTo>
                  <a:lnTo>
                    <a:pt x="1691855" y="210858"/>
                  </a:lnTo>
                  <a:lnTo>
                    <a:pt x="1719237" y="216039"/>
                  </a:lnTo>
                  <a:lnTo>
                    <a:pt x="1741055" y="230670"/>
                  </a:lnTo>
                  <a:lnTo>
                    <a:pt x="1755495" y="253390"/>
                  </a:lnTo>
                  <a:lnTo>
                    <a:pt x="1760601" y="282168"/>
                  </a:lnTo>
                  <a:lnTo>
                    <a:pt x="1760715" y="282816"/>
                  </a:lnTo>
                  <a:lnTo>
                    <a:pt x="1760715" y="148374"/>
                  </a:lnTo>
                  <a:lnTo>
                    <a:pt x="1742300" y="139484"/>
                  </a:lnTo>
                  <a:lnTo>
                    <a:pt x="1691741" y="132029"/>
                  </a:lnTo>
                  <a:lnTo>
                    <a:pt x="1640674" y="139484"/>
                  </a:lnTo>
                  <a:lnTo>
                    <a:pt x="1640916" y="139484"/>
                  </a:lnTo>
                  <a:lnTo>
                    <a:pt x="1597406" y="160235"/>
                  </a:lnTo>
                  <a:lnTo>
                    <a:pt x="1563319" y="192354"/>
                  </a:lnTo>
                  <a:lnTo>
                    <a:pt x="1541106" y="233705"/>
                  </a:lnTo>
                  <a:lnTo>
                    <a:pt x="1533169" y="282168"/>
                  </a:lnTo>
                  <a:lnTo>
                    <a:pt x="1541157" y="331457"/>
                  </a:lnTo>
                  <a:lnTo>
                    <a:pt x="1563471" y="373303"/>
                  </a:lnTo>
                  <a:lnTo>
                    <a:pt x="1597647" y="405688"/>
                  </a:lnTo>
                  <a:lnTo>
                    <a:pt x="1641221" y="426593"/>
                  </a:lnTo>
                  <a:lnTo>
                    <a:pt x="1691741" y="434009"/>
                  </a:lnTo>
                  <a:lnTo>
                    <a:pt x="1742097" y="426377"/>
                  </a:lnTo>
                  <a:lnTo>
                    <a:pt x="1785366" y="405053"/>
                  </a:lnTo>
                  <a:lnTo>
                    <a:pt x="1819198" y="372364"/>
                  </a:lnTo>
                  <a:lnTo>
                    <a:pt x="1841233" y="330619"/>
                  </a:lnTo>
                  <a:lnTo>
                    <a:pt x="1848993" y="282816"/>
                  </a:lnTo>
                  <a:lnTo>
                    <a:pt x="1849094" y="282168"/>
                  </a:lnTo>
                  <a:close/>
                </a:path>
                <a:path w="2330450" h="434340">
                  <a:moveTo>
                    <a:pt x="2077847" y="141084"/>
                  </a:moveTo>
                  <a:lnTo>
                    <a:pt x="2011311" y="141084"/>
                  </a:lnTo>
                  <a:lnTo>
                    <a:pt x="2011311" y="56045"/>
                  </a:lnTo>
                  <a:lnTo>
                    <a:pt x="1917623" y="56045"/>
                  </a:lnTo>
                  <a:lnTo>
                    <a:pt x="1917623" y="141084"/>
                  </a:lnTo>
                  <a:lnTo>
                    <a:pt x="1871827" y="141084"/>
                  </a:lnTo>
                  <a:lnTo>
                    <a:pt x="1871827" y="215379"/>
                  </a:lnTo>
                  <a:lnTo>
                    <a:pt x="1917623" y="215379"/>
                  </a:lnTo>
                  <a:lnTo>
                    <a:pt x="1917623" y="314528"/>
                  </a:lnTo>
                  <a:lnTo>
                    <a:pt x="1925307" y="364782"/>
                  </a:lnTo>
                  <a:lnTo>
                    <a:pt x="1947456" y="402386"/>
                  </a:lnTo>
                  <a:lnTo>
                    <a:pt x="1982749" y="425970"/>
                  </a:lnTo>
                  <a:lnTo>
                    <a:pt x="2029841" y="434136"/>
                  </a:lnTo>
                  <a:lnTo>
                    <a:pt x="2043785" y="433438"/>
                  </a:lnTo>
                  <a:lnTo>
                    <a:pt x="2057120" y="431558"/>
                  </a:lnTo>
                  <a:lnTo>
                    <a:pt x="2068817" y="428840"/>
                  </a:lnTo>
                  <a:lnTo>
                    <a:pt x="2077847" y="425589"/>
                  </a:lnTo>
                  <a:lnTo>
                    <a:pt x="2077847" y="344563"/>
                  </a:lnTo>
                  <a:lnTo>
                    <a:pt x="2065756" y="347662"/>
                  </a:lnTo>
                  <a:lnTo>
                    <a:pt x="2050592" y="349097"/>
                  </a:lnTo>
                  <a:lnTo>
                    <a:pt x="2033168" y="346316"/>
                  </a:lnTo>
                  <a:lnTo>
                    <a:pt x="2020874" y="338340"/>
                  </a:lnTo>
                  <a:lnTo>
                    <a:pt x="2013597" y="325666"/>
                  </a:lnTo>
                  <a:lnTo>
                    <a:pt x="2011197" y="308838"/>
                  </a:lnTo>
                  <a:lnTo>
                    <a:pt x="2011311" y="215379"/>
                  </a:lnTo>
                  <a:lnTo>
                    <a:pt x="2077847" y="215379"/>
                  </a:lnTo>
                  <a:lnTo>
                    <a:pt x="2077847" y="141084"/>
                  </a:lnTo>
                  <a:close/>
                </a:path>
                <a:path w="2330450" h="434340">
                  <a:moveTo>
                    <a:pt x="2329992" y="339382"/>
                  </a:moveTo>
                  <a:lnTo>
                    <a:pt x="2314181" y="289928"/>
                  </a:lnTo>
                  <a:lnTo>
                    <a:pt x="2264118" y="256667"/>
                  </a:lnTo>
                  <a:lnTo>
                    <a:pt x="2235085" y="244767"/>
                  </a:lnTo>
                  <a:lnTo>
                    <a:pt x="2225217" y="240118"/>
                  </a:lnTo>
                  <a:lnTo>
                    <a:pt x="2218791" y="235204"/>
                  </a:lnTo>
                  <a:lnTo>
                    <a:pt x="2215286" y="229527"/>
                  </a:lnTo>
                  <a:lnTo>
                    <a:pt x="2214232" y="222631"/>
                  </a:lnTo>
                  <a:lnTo>
                    <a:pt x="2217115" y="213537"/>
                  </a:lnTo>
                  <a:lnTo>
                    <a:pt x="2225433" y="206794"/>
                  </a:lnTo>
                  <a:lnTo>
                    <a:pt x="2238718" y="202590"/>
                  </a:lnTo>
                  <a:lnTo>
                    <a:pt x="2256498" y="201142"/>
                  </a:lnTo>
                  <a:lnTo>
                    <a:pt x="2272792" y="202311"/>
                  </a:lnTo>
                  <a:lnTo>
                    <a:pt x="2287651" y="205435"/>
                  </a:lnTo>
                  <a:lnTo>
                    <a:pt x="2300973" y="209931"/>
                  </a:lnTo>
                  <a:lnTo>
                    <a:pt x="2312670" y="215252"/>
                  </a:lnTo>
                  <a:lnTo>
                    <a:pt x="2312670" y="146126"/>
                  </a:lnTo>
                  <a:lnTo>
                    <a:pt x="2300617" y="140817"/>
                  </a:lnTo>
                  <a:lnTo>
                    <a:pt x="2284539" y="136321"/>
                  </a:lnTo>
                  <a:lnTo>
                    <a:pt x="2265756" y="133197"/>
                  </a:lnTo>
                  <a:lnTo>
                    <a:pt x="2245576" y="132029"/>
                  </a:lnTo>
                  <a:lnTo>
                    <a:pt x="2194737" y="138912"/>
                  </a:lnTo>
                  <a:lnTo>
                    <a:pt x="2156917" y="157734"/>
                  </a:lnTo>
                  <a:lnTo>
                    <a:pt x="2133320" y="185813"/>
                  </a:lnTo>
                  <a:lnTo>
                    <a:pt x="2125192" y="220433"/>
                  </a:lnTo>
                  <a:lnTo>
                    <a:pt x="2129345" y="247599"/>
                  </a:lnTo>
                  <a:lnTo>
                    <a:pt x="2141588" y="269443"/>
                  </a:lnTo>
                  <a:lnTo>
                    <a:pt x="2161540" y="287032"/>
                  </a:lnTo>
                  <a:lnTo>
                    <a:pt x="2188857" y="301459"/>
                  </a:lnTo>
                  <a:lnTo>
                    <a:pt x="2219528" y="313880"/>
                  </a:lnTo>
                  <a:lnTo>
                    <a:pt x="2230958" y="319290"/>
                  </a:lnTo>
                  <a:lnTo>
                    <a:pt x="2238654" y="324789"/>
                  </a:lnTo>
                  <a:lnTo>
                    <a:pt x="2242997" y="330923"/>
                  </a:lnTo>
                  <a:lnTo>
                    <a:pt x="2244356" y="338213"/>
                  </a:lnTo>
                  <a:lnTo>
                    <a:pt x="2241740" y="348449"/>
                  </a:lnTo>
                  <a:lnTo>
                    <a:pt x="2233422" y="356717"/>
                  </a:lnTo>
                  <a:lnTo>
                    <a:pt x="2218715" y="362229"/>
                  </a:lnTo>
                  <a:lnTo>
                    <a:pt x="2196909" y="364236"/>
                  </a:lnTo>
                  <a:lnTo>
                    <a:pt x="2176132" y="362394"/>
                  </a:lnTo>
                  <a:lnTo>
                    <a:pt x="2156295" y="357530"/>
                  </a:lnTo>
                  <a:lnTo>
                    <a:pt x="2138832" y="350647"/>
                  </a:lnTo>
                  <a:lnTo>
                    <a:pt x="2125192" y="342760"/>
                  </a:lnTo>
                  <a:lnTo>
                    <a:pt x="2125192" y="411353"/>
                  </a:lnTo>
                  <a:lnTo>
                    <a:pt x="2139937" y="420128"/>
                  </a:lnTo>
                  <a:lnTo>
                    <a:pt x="2159343" y="427342"/>
                  </a:lnTo>
                  <a:lnTo>
                    <a:pt x="2182634" y="432219"/>
                  </a:lnTo>
                  <a:lnTo>
                    <a:pt x="2209050" y="434009"/>
                  </a:lnTo>
                  <a:lnTo>
                    <a:pt x="2261654" y="426326"/>
                  </a:lnTo>
                  <a:lnTo>
                    <a:pt x="2299474" y="405625"/>
                  </a:lnTo>
                  <a:lnTo>
                    <a:pt x="2322322" y="375462"/>
                  </a:lnTo>
                  <a:lnTo>
                    <a:pt x="2329992" y="33938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313171" y="415807"/>
              <a:ext cx="528320" cy="396240"/>
            </a:xfrm>
            <a:custGeom>
              <a:avLst/>
              <a:gdLst/>
              <a:ahLst/>
              <a:cxnLst/>
              <a:rect l="l" t="t" r="r" b="b"/>
              <a:pathLst>
                <a:path w="528319" h="396240">
                  <a:moveTo>
                    <a:pt x="527954" y="0"/>
                  </a:moveTo>
                  <a:lnTo>
                    <a:pt x="498602" y="28342"/>
                  </a:lnTo>
                  <a:lnTo>
                    <a:pt x="436311" y="83544"/>
                  </a:lnTo>
                  <a:lnTo>
                    <a:pt x="395510" y="111377"/>
                  </a:lnTo>
                  <a:lnTo>
                    <a:pt x="352006" y="130982"/>
                  </a:lnTo>
                  <a:lnTo>
                    <a:pt x="308050" y="137936"/>
                  </a:lnTo>
                  <a:lnTo>
                    <a:pt x="264042" y="135256"/>
                  </a:lnTo>
                  <a:lnTo>
                    <a:pt x="220031" y="127819"/>
                  </a:lnTo>
                  <a:lnTo>
                    <a:pt x="176069" y="120501"/>
                  </a:lnTo>
                  <a:lnTo>
                    <a:pt x="132113" y="116821"/>
                  </a:lnTo>
                  <a:lnTo>
                    <a:pt x="88105" y="114368"/>
                  </a:lnTo>
                  <a:lnTo>
                    <a:pt x="44094" y="109416"/>
                  </a:lnTo>
                  <a:lnTo>
                    <a:pt x="132" y="98242"/>
                  </a:lnTo>
                </a:path>
                <a:path w="528319" h="396240">
                  <a:moveTo>
                    <a:pt x="527954" y="75843"/>
                  </a:moveTo>
                  <a:lnTo>
                    <a:pt x="498602" y="104844"/>
                  </a:lnTo>
                  <a:lnTo>
                    <a:pt x="436311" y="161678"/>
                  </a:lnTo>
                  <a:lnTo>
                    <a:pt x="395510" y="190551"/>
                  </a:lnTo>
                  <a:lnTo>
                    <a:pt x="352006" y="211234"/>
                  </a:lnTo>
                  <a:lnTo>
                    <a:pt x="308050" y="219278"/>
                  </a:lnTo>
                  <a:lnTo>
                    <a:pt x="264042" y="217723"/>
                  </a:lnTo>
                  <a:lnTo>
                    <a:pt x="220031" y="211435"/>
                  </a:lnTo>
                  <a:lnTo>
                    <a:pt x="176069" y="205280"/>
                  </a:lnTo>
                  <a:lnTo>
                    <a:pt x="132113" y="202767"/>
                  </a:lnTo>
                  <a:lnTo>
                    <a:pt x="88105" y="201868"/>
                  </a:lnTo>
                  <a:lnTo>
                    <a:pt x="44094" y="199151"/>
                  </a:lnTo>
                  <a:lnTo>
                    <a:pt x="132" y="191179"/>
                  </a:lnTo>
                </a:path>
                <a:path w="528319" h="396240">
                  <a:moveTo>
                    <a:pt x="527954" y="178494"/>
                  </a:moveTo>
                  <a:lnTo>
                    <a:pt x="471609" y="216939"/>
                  </a:lnTo>
                  <a:lnTo>
                    <a:pt x="436311" y="240232"/>
                  </a:lnTo>
                  <a:lnTo>
                    <a:pt x="395510" y="265755"/>
                  </a:lnTo>
                  <a:lnTo>
                    <a:pt x="352006" y="290838"/>
                  </a:lnTo>
                  <a:lnTo>
                    <a:pt x="308050" y="312993"/>
                  </a:lnTo>
                  <a:lnTo>
                    <a:pt x="264042" y="329930"/>
                  </a:lnTo>
                  <a:lnTo>
                    <a:pt x="220031" y="339588"/>
                  </a:lnTo>
                  <a:lnTo>
                    <a:pt x="176069" y="339905"/>
                  </a:lnTo>
                  <a:lnTo>
                    <a:pt x="132113" y="329871"/>
                  </a:lnTo>
                  <a:lnTo>
                    <a:pt x="88105" y="312737"/>
                  </a:lnTo>
                  <a:lnTo>
                    <a:pt x="44094" y="292812"/>
                  </a:lnTo>
                  <a:lnTo>
                    <a:pt x="132" y="274402"/>
                  </a:lnTo>
                </a:path>
                <a:path w="528319" h="396240">
                  <a:moveTo>
                    <a:pt x="0" y="375238"/>
                  </a:moveTo>
                  <a:lnTo>
                    <a:pt x="43962" y="380185"/>
                  </a:lnTo>
                  <a:lnTo>
                    <a:pt x="87972" y="387353"/>
                  </a:lnTo>
                  <a:lnTo>
                    <a:pt x="131981" y="393672"/>
                  </a:lnTo>
                  <a:lnTo>
                    <a:pt x="175937" y="396071"/>
                  </a:lnTo>
                  <a:lnTo>
                    <a:pt x="219899" y="392485"/>
                  </a:lnTo>
                  <a:lnTo>
                    <a:pt x="263909" y="384720"/>
                  </a:lnTo>
                  <a:lnTo>
                    <a:pt x="307918" y="375546"/>
                  </a:lnTo>
                  <a:lnTo>
                    <a:pt x="351874" y="367729"/>
                  </a:lnTo>
                  <a:lnTo>
                    <a:pt x="395377" y="363501"/>
                  </a:lnTo>
                  <a:lnTo>
                    <a:pt x="436179" y="362260"/>
                  </a:lnTo>
                  <a:lnTo>
                    <a:pt x="471477" y="362816"/>
                  </a:lnTo>
                  <a:lnTo>
                    <a:pt x="498470" y="363979"/>
                  </a:lnTo>
                  <a:lnTo>
                    <a:pt x="527822" y="365524"/>
                  </a:lnTo>
                </a:path>
              </a:pathLst>
            </a:custGeom>
            <a:ln w="152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0265" y="363768"/>
              <a:ext cx="158358" cy="155068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2586" y="641543"/>
              <a:ext cx="90539" cy="88798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358775" y="553789"/>
              <a:ext cx="443230" cy="193040"/>
            </a:xfrm>
            <a:custGeom>
              <a:avLst/>
              <a:gdLst/>
              <a:ahLst/>
              <a:cxnLst/>
              <a:rect l="l" t="t" r="r" b="b"/>
              <a:pathLst>
                <a:path w="443230" h="193040">
                  <a:moveTo>
                    <a:pt x="33312" y="7251"/>
                  </a:moveTo>
                  <a:lnTo>
                    <a:pt x="25908" y="0"/>
                  </a:lnTo>
                  <a:lnTo>
                    <a:pt x="7404" y="0"/>
                  </a:lnTo>
                  <a:lnTo>
                    <a:pt x="0" y="7251"/>
                  </a:lnTo>
                  <a:lnTo>
                    <a:pt x="0" y="25374"/>
                  </a:lnTo>
                  <a:lnTo>
                    <a:pt x="7531" y="32613"/>
                  </a:lnTo>
                  <a:lnTo>
                    <a:pt x="25768" y="32613"/>
                  </a:lnTo>
                  <a:lnTo>
                    <a:pt x="33312" y="25374"/>
                  </a:lnTo>
                  <a:lnTo>
                    <a:pt x="33312" y="16319"/>
                  </a:lnTo>
                  <a:lnTo>
                    <a:pt x="33312" y="7251"/>
                  </a:lnTo>
                  <a:close/>
                </a:path>
                <a:path w="443230" h="193040">
                  <a:moveTo>
                    <a:pt x="442950" y="162445"/>
                  </a:moveTo>
                  <a:lnTo>
                    <a:pt x="440512" y="150672"/>
                  </a:lnTo>
                  <a:lnTo>
                    <a:pt x="433882" y="141046"/>
                  </a:lnTo>
                  <a:lnTo>
                    <a:pt x="424040" y="134543"/>
                  </a:lnTo>
                  <a:lnTo>
                    <a:pt x="412026" y="132156"/>
                  </a:lnTo>
                  <a:lnTo>
                    <a:pt x="399986" y="134543"/>
                  </a:lnTo>
                  <a:lnTo>
                    <a:pt x="390156" y="141046"/>
                  </a:lnTo>
                  <a:lnTo>
                    <a:pt x="383527" y="150672"/>
                  </a:lnTo>
                  <a:lnTo>
                    <a:pt x="381088" y="162445"/>
                  </a:lnTo>
                  <a:lnTo>
                    <a:pt x="383527" y="174218"/>
                  </a:lnTo>
                  <a:lnTo>
                    <a:pt x="390156" y="183845"/>
                  </a:lnTo>
                  <a:lnTo>
                    <a:pt x="399986" y="190347"/>
                  </a:lnTo>
                  <a:lnTo>
                    <a:pt x="412026" y="192735"/>
                  </a:lnTo>
                  <a:lnTo>
                    <a:pt x="424040" y="190347"/>
                  </a:lnTo>
                  <a:lnTo>
                    <a:pt x="433882" y="183845"/>
                  </a:lnTo>
                  <a:lnTo>
                    <a:pt x="440512" y="174218"/>
                  </a:lnTo>
                  <a:lnTo>
                    <a:pt x="442950" y="1624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7008" y="2300767"/>
              <a:ext cx="18966155" cy="1751779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20104100" cy="1688011"/>
            </a:xfrm>
            <a:prstGeom prst="rect">
              <a:avLst/>
            </a:prstGeom>
          </p:spPr>
        </p:pic>
      </p:grpSp>
      <p:sp>
        <p:nvSpPr>
          <p:cNvPr id="18" name="object 18" descr=""/>
          <p:cNvSpPr txBox="1"/>
          <p:nvPr/>
        </p:nvSpPr>
        <p:spPr>
          <a:xfrm>
            <a:off x="1144751" y="7660097"/>
            <a:ext cx="3188970" cy="1680845"/>
          </a:xfrm>
          <a:prstGeom prst="rect">
            <a:avLst/>
          </a:prstGeom>
        </p:spPr>
        <p:txBody>
          <a:bodyPr wrap="square" lIns="0" tIns="755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95"/>
              </a:spcBef>
            </a:pPr>
            <a:r>
              <a:rPr dirty="0" sz="2950" spc="-20">
                <a:solidFill>
                  <a:srgbClr val="E79B24"/>
                </a:solidFill>
                <a:latin typeface="Verdana"/>
                <a:cs typeface="Verdana"/>
              </a:rPr>
              <a:t>2025</a:t>
            </a:r>
            <a:endParaRPr sz="29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075"/>
              </a:spcBef>
            </a:pPr>
            <a:r>
              <a:rPr dirty="0" sz="6600" spc="-10">
                <a:solidFill>
                  <a:srgbClr val="FFFFFF"/>
                </a:solidFill>
                <a:latin typeface="Verdana"/>
                <a:cs typeface="Verdana"/>
              </a:rPr>
              <a:t>Gracias</a:t>
            </a:r>
            <a:endParaRPr sz="6600">
              <a:latin typeface="Verdana"/>
              <a:cs typeface="Verdana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1144751" y="9435996"/>
            <a:ext cx="6106795" cy="1016000"/>
          </a:xfrm>
          <a:prstGeom prst="rect">
            <a:avLst/>
          </a:prstGeom>
        </p:spPr>
        <p:txBody>
          <a:bodyPr wrap="square" lIns="0" tIns="901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dirty="0" sz="1650" spc="-10" b="1">
                <a:solidFill>
                  <a:srgbClr val="E79B24"/>
                </a:solidFill>
                <a:latin typeface="Tahoma"/>
                <a:cs typeface="Tahoma"/>
              </a:rPr>
              <a:t>Contáctanos:</a:t>
            </a:r>
            <a:endParaRPr sz="1650">
              <a:latin typeface="Tahoma"/>
              <a:cs typeface="Tahoma"/>
            </a:endParaRPr>
          </a:p>
          <a:p>
            <a:pPr marL="12700" marR="5080">
              <a:lnSpc>
                <a:spcPts val="2610"/>
              </a:lnSpc>
              <a:spcBef>
                <a:spcPts val="85"/>
              </a:spcBef>
              <a:tabLst>
                <a:tab pos="2275840" algn="l"/>
              </a:tabLst>
            </a:pPr>
            <a:r>
              <a:rPr dirty="0" sz="1650" spc="-35">
                <a:solidFill>
                  <a:srgbClr val="E79B24"/>
                </a:solidFill>
                <a:latin typeface="Verdana"/>
                <a:cs typeface="Verdana"/>
              </a:rPr>
              <a:t>Javier</a:t>
            </a:r>
            <a:r>
              <a:rPr dirty="0" sz="1650" spc="-65">
                <a:solidFill>
                  <a:srgbClr val="E79B24"/>
                </a:solidFill>
                <a:latin typeface="Verdana"/>
                <a:cs typeface="Verdana"/>
              </a:rPr>
              <a:t> </a:t>
            </a:r>
            <a:r>
              <a:rPr dirty="0" sz="1650" spc="-60">
                <a:solidFill>
                  <a:srgbClr val="E79B24"/>
                </a:solidFill>
                <a:latin typeface="Verdana"/>
                <a:cs typeface="Verdana"/>
              </a:rPr>
              <a:t>Belarte,</a:t>
            </a:r>
            <a:r>
              <a:rPr dirty="0" sz="1650" spc="-85">
                <a:solidFill>
                  <a:srgbClr val="E79B24"/>
                </a:solidFill>
                <a:latin typeface="Verdana"/>
                <a:cs typeface="Verdana"/>
              </a:rPr>
              <a:t> </a:t>
            </a:r>
            <a:r>
              <a:rPr dirty="0" sz="1650" spc="-135">
                <a:solidFill>
                  <a:srgbClr val="E79B24"/>
                </a:solidFill>
                <a:latin typeface="Verdana"/>
                <a:cs typeface="Verdana"/>
              </a:rPr>
              <a:t>Business</a:t>
            </a:r>
            <a:r>
              <a:rPr dirty="0" sz="1650" spc="-60">
                <a:solidFill>
                  <a:srgbClr val="E79B24"/>
                </a:solidFill>
                <a:latin typeface="Verdana"/>
                <a:cs typeface="Verdana"/>
              </a:rPr>
              <a:t> </a:t>
            </a:r>
            <a:r>
              <a:rPr dirty="0" sz="1650" spc="-10">
                <a:solidFill>
                  <a:srgbClr val="E79B24"/>
                </a:solidFill>
                <a:latin typeface="Verdana"/>
                <a:cs typeface="Verdana"/>
              </a:rPr>
              <a:t>Development</a:t>
            </a:r>
            <a:r>
              <a:rPr dirty="0" sz="1650" spc="-60">
                <a:solidFill>
                  <a:srgbClr val="E79B24"/>
                </a:solidFill>
                <a:latin typeface="Verdana"/>
                <a:cs typeface="Verdana"/>
              </a:rPr>
              <a:t> </a:t>
            </a:r>
            <a:r>
              <a:rPr dirty="0" sz="1650">
                <a:solidFill>
                  <a:srgbClr val="E79B24"/>
                </a:solidFill>
                <a:latin typeface="Verdana"/>
                <a:cs typeface="Verdana"/>
              </a:rPr>
              <a:t>Manager</a:t>
            </a:r>
            <a:r>
              <a:rPr dirty="0" sz="1650" spc="-50">
                <a:solidFill>
                  <a:srgbClr val="E79B24"/>
                </a:solidFill>
                <a:latin typeface="Verdana"/>
                <a:cs typeface="Verdana"/>
              </a:rPr>
              <a:t> </a:t>
            </a:r>
            <a:r>
              <a:rPr dirty="0" sz="1650" spc="90">
                <a:solidFill>
                  <a:srgbClr val="E79B24"/>
                </a:solidFill>
                <a:latin typeface="Verdana"/>
                <a:cs typeface="Verdana"/>
              </a:rPr>
              <a:t>de</a:t>
            </a:r>
            <a:r>
              <a:rPr dirty="0" sz="1650" spc="-35">
                <a:solidFill>
                  <a:srgbClr val="E79B24"/>
                </a:solidFill>
                <a:latin typeface="Verdana"/>
                <a:cs typeface="Verdana"/>
              </a:rPr>
              <a:t> </a:t>
            </a:r>
            <a:r>
              <a:rPr dirty="0" sz="1650" spc="-10">
                <a:solidFill>
                  <a:srgbClr val="E79B24"/>
                </a:solidFill>
                <a:latin typeface="Verdana"/>
                <a:cs typeface="Verdana"/>
              </a:rPr>
              <a:t>Xpander. </a:t>
            </a:r>
            <a:r>
              <a:rPr dirty="0" u="sng" sz="1650" spc="-10">
                <a:solidFill>
                  <a:srgbClr val="E79B24"/>
                </a:solidFill>
                <a:uFill>
                  <a:solidFill>
                    <a:srgbClr val="E79B24"/>
                  </a:solidFill>
                </a:uFill>
                <a:latin typeface="Verdana"/>
                <a:cs typeface="Verdana"/>
                <a:hlinkClick r:id="rId8"/>
              </a:rPr>
              <a:t>jbelarte@xpander.es</a:t>
            </a:r>
            <a:r>
              <a:rPr dirty="0" sz="1650">
                <a:solidFill>
                  <a:srgbClr val="E79B24"/>
                </a:solidFill>
                <a:latin typeface="Verdana"/>
                <a:cs typeface="Verdana"/>
              </a:rPr>
              <a:t>	</a:t>
            </a:r>
            <a:r>
              <a:rPr dirty="0" sz="1650" spc="-35">
                <a:solidFill>
                  <a:srgbClr val="E79B24"/>
                </a:solidFill>
                <a:latin typeface="Verdana"/>
                <a:cs typeface="Verdana"/>
              </a:rPr>
              <a:t>606198667</a:t>
            </a:r>
            <a:endParaRPr sz="16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20104100" cy="7807325"/>
            <a:chOff x="0" y="0"/>
            <a:chExt cx="20104100" cy="780732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168774" y="133943"/>
              <a:ext cx="4640177" cy="148787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8480"/>
              <a:ext cx="19576283" cy="1385402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099" cy="5258164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355970" y="810970"/>
              <a:ext cx="2256790" cy="1888489"/>
            </a:xfrm>
            <a:custGeom>
              <a:avLst/>
              <a:gdLst/>
              <a:ahLst/>
              <a:cxnLst/>
              <a:rect l="l" t="t" r="r" b="b"/>
              <a:pathLst>
                <a:path w="2256790" h="1888489">
                  <a:moveTo>
                    <a:pt x="625665" y="0"/>
                  </a:moveTo>
                  <a:lnTo>
                    <a:pt x="571659" y="2019"/>
                  </a:lnTo>
                  <a:lnTo>
                    <a:pt x="519855" y="8079"/>
                  </a:lnTo>
                  <a:lnTo>
                    <a:pt x="470252" y="18177"/>
                  </a:lnTo>
                  <a:lnTo>
                    <a:pt x="422851" y="32316"/>
                  </a:lnTo>
                  <a:lnTo>
                    <a:pt x="377652" y="50493"/>
                  </a:lnTo>
                  <a:lnTo>
                    <a:pt x="334655" y="72711"/>
                  </a:lnTo>
                  <a:lnTo>
                    <a:pt x="293859" y="98968"/>
                  </a:lnTo>
                  <a:lnTo>
                    <a:pt x="255265" y="129264"/>
                  </a:lnTo>
                  <a:lnTo>
                    <a:pt x="218873" y="163600"/>
                  </a:lnTo>
                  <a:lnTo>
                    <a:pt x="184683" y="201975"/>
                  </a:lnTo>
                  <a:lnTo>
                    <a:pt x="152695" y="244390"/>
                  </a:lnTo>
                  <a:lnTo>
                    <a:pt x="114671" y="308544"/>
                  </a:lnTo>
                  <a:lnTo>
                    <a:pt x="97696" y="344256"/>
                  </a:lnTo>
                  <a:lnTo>
                    <a:pt x="82079" y="382391"/>
                  </a:lnTo>
                  <a:lnTo>
                    <a:pt x="67821" y="422950"/>
                  </a:lnTo>
                  <a:lnTo>
                    <a:pt x="54920" y="465930"/>
                  </a:lnTo>
                  <a:lnTo>
                    <a:pt x="43378" y="511334"/>
                  </a:lnTo>
                  <a:lnTo>
                    <a:pt x="33193" y="559160"/>
                  </a:lnTo>
                  <a:lnTo>
                    <a:pt x="24367" y="609408"/>
                  </a:lnTo>
                  <a:lnTo>
                    <a:pt x="16898" y="662077"/>
                  </a:lnTo>
                  <a:lnTo>
                    <a:pt x="10788" y="717169"/>
                  </a:lnTo>
                  <a:lnTo>
                    <a:pt x="6035" y="774683"/>
                  </a:lnTo>
                  <a:lnTo>
                    <a:pt x="2640" y="834617"/>
                  </a:lnTo>
                  <a:lnTo>
                    <a:pt x="603" y="896973"/>
                  </a:lnTo>
                  <a:lnTo>
                    <a:pt x="103" y="944683"/>
                  </a:lnTo>
                  <a:lnTo>
                    <a:pt x="0" y="969080"/>
                  </a:lnTo>
                  <a:lnTo>
                    <a:pt x="403" y="1008479"/>
                  </a:lnTo>
                  <a:lnTo>
                    <a:pt x="483" y="1016240"/>
                  </a:lnTo>
                  <a:lnTo>
                    <a:pt x="571" y="1024859"/>
                  </a:lnTo>
                  <a:lnTo>
                    <a:pt x="2510" y="1085278"/>
                  </a:lnTo>
                  <a:lnTo>
                    <a:pt x="5742" y="1143009"/>
                  </a:lnTo>
                  <a:lnTo>
                    <a:pt x="10267" y="1198051"/>
                  </a:lnTo>
                  <a:lnTo>
                    <a:pt x="16085" y="1250406"/>
                  </a:lnTo>
                  <a:lnTo>
                    <a:pt x="23196" y="1300074"/>
                  </a:lnTo>
                  <a:lnTo>
                    <a:pt x="31599" y="1347055"/>
                  </a:lnTo>
                  <a:lnTo>
                    <a:pt x="41296" y="1391350"/>
                  </a:lnTo>
                  <a:lnTo>
                    <a:pt x="52285" y="1432959"/>
                  </a:lnTo>
                  <a:lnTo>
                    <a:pt x="64567" y="1471882"/>
                  </a:lnTo>
                  <a:lnTo>
                    <a:pt x="78142" y="1508121"/>
                  </a:lnTo>
                  <a:lnTo>
                    <a:pt x="101712" y="1560926"/>
                  </a:lnTo>
                  <a:lnTo>
                    <a:pt x="127727" y="1609752"/>
                  </a:lnTo>
                  <a:lnTo>
                    <a:pt x="156187" y="1654597"/>
                  </a:lnTo>
                  <a:lnTo>
                    <a:pt x="187090" y="1695455"/>
                  </a:lnTo>
                  <a:lnTo>
                    <a:pt x="220437" y="1732325"/>
                  </a:lnTo>
                  <a:lnTo>
                    <a:pt x="256227" y="1765201"/>
                  </a:lnTo>
                  <a:lnTo>
                    <a:pt x="294460" y="1794081"/>
                  </a:lnTo>
                  <a:lnTo>
                    <a:pt x="335241" y="1819044"/>
                  </a:lnTo>
                  <a:lnTo>
                    <a:pt x="378665" y="1840172"/>
                  </a:lnTo>
                  <a:lnTo>
                    <a:pt x="424733" y="1857462"/>
                  </a:lnTo>
                  <a:lnTo>
                    <a:pt x="473863" y="1871029"/>
                  </a:lnTo>
                  <a:lnTo>
                    <a:pt x="474062" y="1871029"/>
                  </a:lnTo>
                  <a:lnTo>
                    <a:pt x="525075" y="1880575"/>
                  </a:lnTo>
                  <a:lnTo>
                    <a:pt x="525281" y="1880575"/>
                  </a:lnTo>
                  <a:lnTo>
                    <a:pt x="578921" y="1886304"/>
                  </a:lnTo>
                  <a:lnTo>
                    <a:pt x="635444" y="1888214"/>
                  </a:lnTo>
                  <a:lnTo>
                    <a:pt x="691988" y="1886304"/>
                  </a:lnTo>
                  <a:lnTo>
                    <a:pt x="745689" y="1880575"/>
                  </a:lnTo>
                  <a:lnTo>
                    <a:pt x="796546" y="1871029"/>
                  </a:lnTo>
                  <a:lnTo>
                    <a:pt x="844560" y="1857667"/>
                  </a:lnTo>
                  <a:lnTo>
                    <a:pt x="889728" y="1840492"/>
                  </a:lnTo>
                  <a:lnTo>
                    <a:pt x="932051" y="1819506"/>
                  </a:lnTo>
                  <a:lnTo>
                    <a:pt x="971528" y="1794709"/>
                  </a:lnTo>
                  <a:lnTo>
                    <a:pt x="1008473" y="1765848"/>
                  </a:lnTo>
                  <a:lnTo>
                    <a:pt x="1043200" y="1732666"/>
                  </a:lnTo>
                  <a:lnTo>
                    <a:pt x="1075709" y="1695163"/>
                  </a:lnTo>
                  <a:lnTo>
                    <a:pt x="1106000" y="1653339"/>
                  </a:lnTo>
                  <a:lnTo>
                    <a:pt x="1134073" y="1607195"/>
                  </a:lnTo>
                  <a:lnTo>
                    <a:pt x="1152912" y="1570423"/>
                  </a:lnTo>
                  <a:lnTo>
                    <a:pt x="633612" y="1570423"/>
                  </a:lnTo>
                  <a:lnTo>
                    <a:pt x="583827" y="1565220"/>
                  </a:lnTo>
                  <a:lnTo>
                    <a:pt x="537895" y="1549608"/>
                  </a:lnTo>
                  <a:lnTo>
                    <a:pt x="495818" y="1523583"/>
                  </a:lnTo>
                  <a:lnTo>
                    <a:pt x="457596" y="1487138"/>
                  </a:lnTo>
                  <a:lnTo>
                    <a:pt x="423231" y="1440270"/>
                  </a:lnTo>
                  <a:lnTo>
                    <a:pt x="394032" y="1379756"/>
                  </a:lnTo>
                  <a:lnTo>
                    <a:pt x="381866" y="1343176"/>
                  </a:lnTo>
                  <a:lnTo>
                    <a:pt x="371322" y="1302381"/>
                  </a:lnTo>
                  <a:lnTo>
                    <a:pt x="362400" y="1257370"/>
                  </a:lnTo>
                  <a:lnTo>
                    <a:pt x="355101" y="1208143"/>
                  </a:lnTo>
                  <a:lnTo>
                    <a:pt x="349423" y="1154700"/>
                  </a:lnTo>
                  <a:lnTo>
                    <a:pt x="345368" y="1097043"/>
                  </a:lnTo>
                  <a:lnTo>
                    <a:pt x="342935" y="1035169"/>
                  </a:lnTo>
                  <a:lnTo>
                    <a:pt x="342123" y="969080"/>
                  </a:lnTo>
                  <a:lnTo>
                    <a:pt x="342676" y="905670"/>
                  </a:lnTo>
                  <a:lnTo>
                    <a:pt x="344334" y="846196"/>
                  </a:lnTo>
                  <a:lnTo>
                    <a:pt x="347097" y="790655"/>
                  </a:lnTo>
                  <a:lnTo>
                    <a:pt x="350966" y="739048"/>
                  </a:lnTo>
                  <a:lnTo>
                    <a:pt x="355940" y="691371"/>
                  </a:lnTo>
                  <a:lnTo>
                    <a:pt x="362019" y="647625"/>
                  </a:lnTo>
                  <a:lnTo>
                    <a:pt x="369204" y="607808"/>
                  </a:lnTo>
                  <a:lnTo>
                    <a:pt x="397160" y="509074"/>
                  </a:lnTo>
                  <a:lnTo>
                    <a:pt x="420789" y="456242"/>
                  </a:lnTo>
                  <a:lnTo>
                    <a:pt x="448379" y="413423"/>
                  </a:lnTo>
                  <a:lnTo>
                    <a:pt x="479931" y="380616"/>
                  </a:lnTo>
                  <a:lnTo>
                    <a:pt x="514691" y="356291"/>
                  </a:lnTo>
                  <a:lnTo>
                    <a:pt x="551891" y="338916"/>
                  </a:lnTo>
                  <a:lnTo>
                    <a:pt x="591531" y="328491"/>
                  </a:lnTo>
                  <a:lnTo>
                    <a:pt x="633612" y="325016"/>
                  </a:lnTo>
                  <a:lnTo>
                    <a:pt x="1155137" y="325016"/>
                  </a:lnTo>
                  <a:lnTo>
                    <a:pt x="1135180" y="286479"/>
                  </a:lnTo>
                  <a:lnTo>
                    <a:pt x="1106388" y="240154"/>
                  </a:lnTo>
                  <a:lnTo>
                    <a:pt x="1074954" y="197994"/>
                  </a:lnTo>
                  <a:lnTo>
                    <a:pt x="1040879" y="160003"/>
                  </a:lnTo>
                  <a:lnTo>
                    <a:pt x="1004169" y="126184"/>
                  </a:lnTo>
                  <a:lnTo>
                    <a:pt x="964827" y="96541"/>
                  </a:lnTo>
                  <a:lnTo>
                    <a:pt x="923022" y="70917"/>
                  </a:lnTo>
                  <a:lnTo>
                    <a:pt x="879008" y="49240"/>
                  </a:lnTo>
                  <a:lnTo>
                    <a:pt x="832780" y="31509"/>
                  </a:lnTo>
                  <a:lnTo>
                    <a:pt x="784336" y="17721"/>
                  </a:lnTo>
                  <a:lnTo>
                    <a:pt x="733672" y="7874"/>
                  </a:lnTo>
                  <a:lnTo>
                    <a:pt x="681242" y="2019"/>
                  </a:lnTo>
                  <a:lnTo>
                    <a:pt x="682220" y="2019"/>
                  </a:lnTo>
                  <a:lnTo>
                    <a:pt x="625665" y="0"/>
                  </a:lnTo>
                  <a:close/>
                </a:path>
                <a:path w="2256790" h="1888489">
                  <a:moveTo>
                    <a:pt x="1155137" y="325016"/>
                  </a:moveTo>
                  <a:lnTo>
                    <a:pt x="633612" y="325016"/>
                  </a:lnTo>
                  <a:lnTo>
                    <a:pt x="682450" y="330394"/>
                  </a:lnTo>
                  <a:lnTo>
                    <a:pt x="727540" y="346527"/>
                  </a:lnTo>
                  <a:lnTo>
                    <a:pt x="768882" y="373416"/>
                  </a:lnTo>
                  <a:lnTo>
                    <a:pt x="806478" y="411061"/>
                  </a:lnTo>
                  <a:lnTo>
                    <a:pt x="840328" y="459462"/>
                  </a:lnTo>
                  <a:lnTo>
                    <a:pt x="869103" y="522037"/>
                  </a:lnTo>
                  <a:lnTo>
                    <a:pt x="881089" y="559922"/>
                  </a:lnTo>
                  <a:lnTo>
                    <a:pt x="891475" y="602208"/>
                  </a:lnTo>
                  <a:lnTo>
                    <a:pt x="900261" y="648893"/>
                  </a:lnTo>
                  <a:lnTo>
                    <a:pt x="907448" y="699980"/>
                  </a:lnTo>
                  <a:lnTo>
                    <a:pt x="913037" y="755468"/>
                  </a:lnTo>
                  <a:lnTo>
                    <a:pt x="917029" y="815358"/>
                  </a:lnTo>
                  <a:lnTo>
                    <a:pt x="919423" y="879651"/>
                  </a:lnTo>
                  <a:lnTo>
                    <a:pt x="920178" y="944683"/>
                  </a:lnTo>
                  <a:lnTo>
                    <a:pt x="920221" y="948348"/>
                  </a:lnTo>
                  <a:lnTo>
                    <a:pt x="919431" y="1008479"/>
                  </a:lnTo>
                  <a:lnTo>
                    <a:pt x="919329" y="1016240"/>
                  </a:lnTo>
                  <a:lnTo>
                    <a:pt x="916654" y="1080128"/>
                  </a:lnTo>
                  <a:lnTo>
                    <a:pt x="912198" y="1140013"/>
                  </a:lnTo>
                  <a:lnTo>
                    <a:pt x="905960" y="1195891"/>
                  </a:lnTo>
                  <a:lnTo>
                    <a:pt x="897944" y="1247763"/>
                  </a:lnTo>
                  <a:lnTo>
                    <a:pt x="888150" y="1295626"/>
                  </a:lnTo>
                  <a:lnTo>
                    <a:pt x="876579" y="1339480"/>
                  </a:lnTo>
                  <a:lnTo>
                    <a:pt x="863233" y="1379323"/>
                  </a:lnTo>
                  <a:lnTo>
                    <a:pt x="848112" y="1415153"/>
                  </a:lnTo>
                  <a:lnTo>
                    <a:pt x="799894" y="1491414"/>
                  </a:lnTo>
                  <a:lnTo>
                    <a:pt x="764472" y="1525980"/>
                  </a:lnTo>
                  <a:lnTo>
                    <a:pt x="724951" y="1550671"/>
                  </a:lnTo>
                  <a:lnTo>
                    <a:pt x="681332" y="1565485"/>
                  </a:lnTo>
                  <a:lnTo>
                    <a:pt x="633612" y="1570423"/>
                  </a:lnTo>
                  <a:lnTo>
                    <a:pt x="1152912" y="1570423"/>
                  </a:lnTo>
                  <a:lnTo>
                    <a:pt x="1183564" y="1501943"/>
                  </a:lnTo>
                  <a:lnTo>
                    <a:pt x="1197248" y="1464419"/>
                  </a:lnTo>
                  <a:lnTo>
                    <a:pt x="1209628" y="1424268"/>
                  </a:lnTo>
                  <a:lnTo>
                    <a:pt x="1220706" y="1381490"/>
                  </a:lnTo>
                  <a:lnTo>
                    <a:pt x="1230480" y="1336084"/>
                  </a:lnTo>
                  <a:lnTo>
                    <a:pt x="1238951" y="1288052"/>
                  </a:lnTo>
                  <a:lnTo>
                    <a:pt x="1246119" y="1237392"/>
                  </a:lnTo>
                  <a:lnTo>
                    <a:pt x="1251984" y="1184104"/>
                  </a:lnTo>
                  <a:lnTo>
                    <a:pt x="1256545" y="1128190"/>
                  </a:lnTo>
                  <a:lnTo>
                    <a:pt x="1259803" y="1069648"/>
                  </a:lnTo>
                  <a:lnTo>
                    <a:pt x="1261758" y="1008479"/>
                  </a:lnTo>
                  <a:lnTo>
                    <a:pt x="1262372" y="948348"/>
                  </a:lnTo>
                  <a:lnTo>
                    <a:pt x="1262410" y="944683"/>
                  </a:lnTo>
                  <a:lnTo>
                    <a:pt x="1261768" y="881520"/>
                  </a:lnTo>
                  <a:lnTo>
                    <a:pt x="1259845" y="820936"/>
                  </a:lnTo>
                  <a:lnTo>
                    <a:pt x="1256638" y="762932"/>
                  </a:lnTo>
                  <a:lnTo>
                    <a:pt x="1252150" y="707505"/>
                  </a:lnTo>
                  <a:lnTo>
                    <a:pt x="1246379" y="654654"/>
                  </a:lnTo>
                  <a:lnTo>
                    <a:pt x="1239325" y="604380"/>
                  </a:lnTo>
                  <a:lnTo>
                    <a:pt x="1230989" y="556680"/>
                  </a:lnTo>
                  <a:lnTo>
                    <a:pt x="1221371" y="511554"/>
                  </a:lnTo>
                  <a:lnTo>
                    <a:pt x="1210470" y="469001"/>
                  </a:lnTo>
                  <a:lnTo>
                    <a:pt x="1198286" y="429020"/>
                  </a:lnTo>
                  <a:lnTo>
                    <a:pt x="1184820" y="391611"/>
                  </a:lnTo>
                  <a:lnTo>
                    <a:pt x="1161326" y="336966"/>
                  </a:lnTo>
                  <a:lnTo>
                    <a:pt x="1155137" y="325016"/>
                  </a:lnTo>
                  <a:close/>
                </a:path>
                <a:path w="2256790" h="1888489">
                  <a:moveTo>
                    <a:pt x="2256515" y="45234"/>
                  </a:moveTo>
                  <a:lnTo>
                    <a:pt x="1744384" y="45234"/>
                  </a:lnTo>
                  <a:lnTo>
                    <a:pt x="1546380" y="366585"/>
                  </a:lnTo>
                  <a:lnTo>
                    <a:pt x="1916735" y="366585"/>
                  </a:lnTo>
                  <a:lnTo>
                    <a:pt x="1916735" y="1842980"/>
                  </a:lnTo>
                  <a:lnTo>
                    <a:pt x="2256515" y="1842980"/>
                  </a:lnTo>
                  <a:lnTo>
                    <a:pt x="2256515" y="45234"/>
                  </a:lnTo>
                  <a:close/>
                </a:path>
              </a:pathLst>
            </a:custGeom>
            <a:solidFill>
              <a:srgbClr val="D4E1E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853106"/>
              <a:ext cx="20104099" cy="4953775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34167" y="1671290"/>
            <a:ext cx="4597400" cy="7797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70"/>
              <a:t>Quiénes</a:t>
            </a:r>
            <a:r>
              <a:rPr dirty="0" spc="-320"/>
              <a:t> </a:t>
            </a:r>
            <a:r>
              <a:rPr dirty="0" spc="-180"/>
              <a:t>somos</a:t>
            </a:r>
          </a:p>
        </p:txBody>
      </p:sp>
      <p:sp>
        <p:nvSpPr>
          <p:cNvPr id="9" name="object 9" descr=""/>
          <p:cNvSpPr/>
          <p:nvPr/>
        </p:nvSpPr>
        <p:spPr>
          <a:xfrm>
            <a:off x="6698120" y="6416359"/>
            <a:ext cx="5749290" cy="4369435"/>
          </a:xfrm>
          <a:custGeom>
            <a:avLst/>
            <a:gdLst/>
            <a:ahLst/>
            <a:cxnLst/>
            <a:rect l="l" t="t" r="r" b="b"/>
            <a:pathLst>
              <a:path w="5749290" h="4369434">
                <a:moveTo>
                  <a:pt x="5748725" y="0"/>
                </a:moveTo>
                <a:lnTo>
                  <a:pt x="0" y="0"/>
                </a:lnTo>
                <a:lnTo>
                  <a:pt x="0" y="4369081"/>
                </a:lnTo>
                <a:lnTo>
                  <a:pt x="5748725" y="4369081"/>
                </a:lnTo>
                <a:lnTo>
                  <a:pt x="57487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 txBox="1"/>
          <p:nvPr/>
        </p:nvSpPr>
        <p:spPr>
          <a:xfrm>
            <a:off x="7062896" y="6438224"/>
            <a:ext cx="4994910" cy="42481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50600"/>
              </a:lnSpc>
              <a:spcBef>
                <a:spcPts val="95"/>
              </a:spcBef>
            </a:pPr>
            <a:r>
              <a:rPr dirty="0" sz="2300" spc="-75">
                <a:solidFill>
                  <a:srgbClr val="002946"/>
                </a:solidFill>
                <a:latin typeface="Verdana"/>
                <a:cs typeface="Verdana"/>
              </a:rPr>
              <a:t>Hemos </a:t>
            </a:r>
            <a:r>
              <a:rPr dirty="0" sz="2300">
                <a:solidFill>
                  <a:srgbClr val="002946"/>
                </a:solidFill>
                <a:latin typeface="Verdana"/>
                <a:cs typeface="Verdana"/>
              </a:rPr>
              <a:t>trabajado</a:t>
            </a:r>
            <a:r>
              <a:rPr dirty="0" sz="2300" spc="-95">
                <a:solidFill>
                  <a:srgbClr val="002946"/>
                </a:solidFill>
                <a:latin typeface="Verdana"/>
                <a:cs typeface="Verdana"/>
              </a:rPr>
              <a:t> </a:t>
            </a:r>
            <a:r>
              <a:rPr dirty="0" sz="2300">
                <a:solidFill>
                  <a:srgbClr val="002946"/>
                </a:solidFill>
                <a:latin typeface="Verdana"/>
                <a:cs typeface="Verdana"/>
              </a:rPr>
              <a:t>en</a:t>
            </a:r>
            <a:r>
              <a:rPr dirty="0" sz="2300" spc="-80">
                <a:solidFill>
                  <a:srgbClr val="002946"/>
                </a:solidFill>
                <a:latin typeface="Verdana"/>
                <a:cs typeface="Verdana"/>
              </a:rPr>
              <a:t> </a:t>
            </a:r>
            <a:r>
              <a:rPr dirty="0" sz="2300" spc="-10">
                <a:solidFill>
                  <a:srgbClr val="E79B24"/>
                </a:solidFill>
                <a:latin typeface="Verdana"/>
                <a:cs typeface="Verdana"/>
              </a:rPr>
              <a:t>múltiples </a:t>
            </a:r>
            <a:r>
              <a:rPr dirty="0" sz="2300" spc="-75">
                <a:solidFill>
                  <a:srgbClr val="E79B24"/>
                </a:solidFill>
                <a:latin typeface="Verdana"/>
                <a:cs typeface="Verdana"/>
              </a:rPr>
              <a:t>sectores</a:t>
            </a:r>
            <a:r>
              <a:rPr dirty="0" sz="2300" spc="-75">
                <a:solidFill>
                  <a:srgbClr val="002946"/>
                </a:solidFill>
                <a:latin typeface="Verdana"/>
                <a:cs typeface="Verdana"/>
              </a:rPr>
              <a:t>,</a:t>
            </a:r>
            <a:r>
              <a:rPr dirty="0" sz="2300" spc="-95">
                <a:solidFill>
                  <a:srgbClr val="002946"/>
                </a:solidFill>
                <a:latin typeface="Verdana"/>
                <a:cs typeface="Verdana"/>
              </a:rPr>
              <a:t> </a:t>
            </a:r>
            <a:r>
              <a:rPr dirty="0" sz="2300" spc="95">
                <a:solidFill>
                  <a:srgbClr val="002946"/>
                </a:solidFill>
                <a:latin typeface="Verdana"/>
                <a:cs typeface="Verdana"/>
              </a:rPr>
              <a:t>como</a:t>
            </a:r>
            <a:r>
              <a:rPr dirty="0" sz="2300" spc="-130">
                <a:solidFill>
                  <a:srgbClr val="002946"/>
                </a:solidFill>
                <a:latin typeface="Verdana"/>
                <a:cs typeface="Verdana"/>
              </a:rPr>
              <a:t> </a:t>
            </a:r>
            <a:r>
              <a:rPr dirty="0" sz="2300">
                <a:solidFill>
                  <a:srgbClr val="002946"/>
                </a:solidFill>
                <a:latin typeface="Verdana"/>
                <a:cs typeface="Verdana"/>
              </a:rPr>
              <a:t>automoción,</a:t>
            </a:r>
            <a:r>
              <a:rPr dirty="0" sz="2300" spc="-120">
                <a:solidFill>
                  <a:srgbClr val="002946"/>
                </a:solidFill>
                <a:latin typeface="Verdana"/>
                <a:cs typeface="Verdana"/>
              </a:rPr>
              <a:t> </a:t>
            </a:r>
            <a:r>
              <a:rPr dirty="0" sz="2300" spc="-75" i="1">
                <a:solidFill>
                  <a:srgbClr val="002946"/>
                </a:solidFill>
                <a:latin typeface="Verdana"/>
                <a:cs typeface="Verdana"/>
              </a:rPr>
              <a:t>retail</a:t>
            </a:r>
            <a:r>
              <a:rPr dirty="0" sz="2300" spc="-75">
                <a:solidFill>
                  <a:srgbClr val="002946"/>
                </a:solidFill>
                <a:latin typeface="Verdana"/>
                <a:cs typeface="Verdana"/>
              </a:rPr>
              <a:t>, </a:t>
            </a:r>
            <a:r>
              <a:rPr dirty="0" sz="2300" spc="-10">
                <a:solidFill>
                  <a:srgbClr val="002946"/>
                </a:solidFill>
                <a:latin typeface="Verdana"/>
                <a:cs typeface="Verdana"/>
              </a:rPr>
              <a:t>agroalimentación,</a:t>
            </a:r>
            <a:r>
              <a:rPr dirty="0" sz="2300" spc="-120">
                <a:solidFill>
                  <a:srgbClr val="002946"/>
                </a:solidFill>
                <a:latin typeface="Verdana"/>
                <a:cs typeface="Verdana"/>
              </a:rPr>
              <a:t> </a:t>
            </a:r>
            <a:r>
              <a:rPr dirty="0" sz="2300">
                <a:solidFill>
                  <a:srgbClr val="002946"/>
                </a:solidFill>
                <a:latin typeface="Verdana"/>
                <a:cs typeface="Verdana"/>
              </a:rPr>
              <a:t>etc,</a:t>
            </a:r>
            <a:r>
              <a:rPr dirty="0" sz="2300" spc="-140">
                <a:solidFill>
                  <a:srgbClr val="002946"/>
                </a:solidFill>
                <a:latin typeface="Verdana"/>
                <a:cs typeface="Verdana"/>
              </a:rPr>
              <a:t> </a:t>
            </a:r>
            <a:r>
              <a:rPr dirty="0" sz="2300" spc="-30">
                <a:solidFill>
                  <a:srgbClr val="002946"/>
                </a:solidFill>
                <a:latin typeface="Verdana"/>
                <a:cs typeface="Verdana"/>
              </a:rPr>
              <a:t>lo</a:t>
            </a:r>
            <a:r>
              <a:rPr dirty="0" sz="2300" spc="-140">
                <a:solidFill>
                  <a:srgbClr val="002946"/>
                </a:solidFill>
                <a:latin typeface="Verdana"/>
                <a:cs typeface="Verdana"/>
              </a:rPr>
              <a:t> </a:t>
            </a:r>
            <a:r>
              <a:rPr dirty="0" sz="2300" spc="70">
                <a:solidFill>
                  <a:srgbClr val="002946"/>
                </a:solidFill>
                <a:latin typeface="Verdana"/>
                <a:cs typeface="Verdana"/>
              </a:rPr>
              <a:t>que</a:t>
            </a:r>
            <a:r>
              <a:rPr dirty="0" sz="2300" spc="-145">
                <a:solidFill>
                  <a:srgbClr val="002946"/>
                </a:solidFill>
                <a:latin typeface="Verdana"/>
                <a:cs typeface="Verdana"/>
              </a:rPr>
              <a:t> </a:t>
            </a:r>
            <a:r>
              <a:rPr dirty="0" sz="2300" spc="-25">
                <a:solidFill>
                  <a:srgbClr val="002946"/>
                </a:solidFill>
                <a:latin typeface="Verdana"/>
                <a:cs typeface="Verdana"/>
              </a:rPr>
              <a:t>nos </a:t>
            </a:r>
            <a:r>
              <a:rPr dirty="0" sz="2300" spc="-55">
                <a:solidFill>
                  <a:srgbClr val="002946"/>
                </a:solidFill>
                <a:latin typeface="Verdana"/>
                <a:cs typeface="Verdana"/>
              </a:rPr>
              <a:t>permite</a:t>
            </a:r>
            <a:r>
              <a:rPr dirty="0" sz="2300" spc="-100">
                <a:solidFill>
                  <a:srgbClr val="002946"/>
                </a:solidFill>
                <a:latin typeface="Verdana"/>
                <a:cs typeface="Verdana"/>
              </a:rPr>
              <a:t> </a:t>
            </a:r>
            <a:r>
              <a:rPr dirty="0" sz="2300" spc="-40">
                <a:solidFill>
                  <a:srgbClr val="E79B24"/>
                </a:solidFill>
                <a:latin typeface="Verdana"/>
                <a:cs typeface="Verdana"/>
              </a:rPr>
              <a:t>identificar</a:t>
            </a:r>
            <a:r>
              <a:rPr dirty="0" sz="2300" spc="-130">
                <a:solidFill>
                  <a:srgbClr val="E79B24"/>
                </a:solidFill>
                <a:latin typeface="Verdana"/>
                <a:cs typeface="Verdana"/>
              </a:rPr>
              <a:t> </a:t>
            </a:r>
            <a:r>
              <a:rPr dirty="0" sz="2300" spc="-145">
                <a:solidFill>
                  <a:srgbClr val="E79B24"/>
                </a:solidFill>
                <a:latin typeface="Verdana"/>
                <a:cs typeface="Verdana"/>
              </a:rPr>
              <a:t>y</a:t>
            </a:r>
            <a:r>
              <a:rPr dirty="0" sz="2300" spc="-114">
                <a:solidFill>
                  <a:srgbClr val="E79B24"/>
                </a:solidFill>
                <a:latin typeface="Verdana"/>
                <a:cs typeface="Verdana"/>
              </a:rPr>
              <a:t> </a:t>
            </a:r>
            <a:r>
              <a:rPr dirty="0" sz="2300">
                <a:solidFill>
                  <a:srgbClr val="E79B24"/>
                </a:solidFill>
                <a:latin typeface="Verdana"/>
                <a:cs typeface="Verdana"/>
              </a:rPr>
              <a:t>aplicar</a:t>
            </a:r>
            <a:r>
              <a:rPr dirty="0" sz="2300" spc="-105">
                <a:solidFill>
                  <a:srgbClr val="E79B24"/>
                </a:solidFill>
                <a:latin typeface="Verdana"/>
                <a:cs typeface="Verdana"/>
              </a:rPr>
              <a:t> </a:t>
            </a:r>
            <a:r>
              <a:rPr dirty="0" sz="2300" spc="-25">
                <a:solidFill>
                  <a:srgbClr val="E79B24"/>
                </a:solidFill>
                <a:latin typeface="Verdana"/>
                <a:cs typeface="Verdana"/>
              </a:rPr>
              <a:t>las </a:t>
            </a:r>
            <a:r>
              <a:rPr dirty="0" sz="2300" spc="-105">
                <a:solidFill>
                  <a:srgbClr val="E79B24"/>
                </a:solidFill>
                <a:latin typeface="Verdana"/>
                <a:cs typeface="Verdana"/>
              </a:rPr>
              <a:t>mejores</a:t>
            </a:r>
            <a:r>
              <a:rPr dirty="0" sz="2300" spc="-120">
                <a:solidFill>
                  <a:srgbClr val="E79B24"/>
                </a:solidFill>
                <a:latin typeface="Verdana"/>
                <a:cs typeface="Verdana"/>
              </a:rPr>
              <a:t> </a:t>
            </a:r>
            <a:r>
              <a:rPr dirty="0" sz="2300">
                <a:solidFill>
                  <a:srgbClr val="E79B24"/>
                </a:solidFill>
                <a:latin typeface="Verdana"/>
                <a:cs typeface="Verdana"/>
              </a:rPr>
              <a:t>prácticas</a:t>
            </a:r>
            <a:r>
              <a:rPr dirty="0" sz="2300" spc="-125">
                <a:solidFill>
                  <a:srgbClr val="E79B24"/>
                </a:solidFill>
                <a:latin typeface="Verdana"/>
                <a:cs typeface="Verdana"/>
              </a:rPr>
              <a:t> </a:t>
            </a:r>
            <a:r>
              <a:rPr dirty="0" sz="2300" spc="125">
                <a:solidFill>
                  <a:srgbClr val="E79B24"/>
                </a:solidFill>
                <a:latin typeface="Verdana"/>
                <a:cs typeface="Verdana"/>
              </a:rPr>
              <a:t>de</a:t>
            </a:r>
            <a:r>
              <a:rPr dirty="0" sz="2300" spc="-125">
                <a:solidFill>
                  <a:srgbClr val="E79B24"/>
                </a:solidFill>
                <a:latin typeface="Verdana"/>
                <a:cs typeface="Verdana"/>
              </a:rPr>
              <a:t> </a:t>
            </a:r>
            <a:r>
              <a:rPr dirty="0" sz="2300" spc="-10">
                <a:solidFill>
                  <a:srgbClr val="E79B24"/>
                </a:solidFill>
                <a:latin typeface="Verdana"/>
                <a:cs typeface="Verdana"/>
              </a:rPr>
              <a:t>distintos </a:t>
            </a:r>
            <a:r>
              <a:rPr dirty="0" sz="2300" spc="-65">
                <a:solidFill>
                  <a:srgbClr val="E79B24"/>
                </a:solidFill>
                <a:latin typeface="Verdana"/>
                <a:cs typeface="Verdana"/>
              </a:rPr>
              <a:t>sectores</a:t>
            </a:r>
            <a:r>
              <a:rPr dirty="0" sz="2300" spc="-125">
                <a:solidFill>
                  <a:srgbClr val="E79B24"/>
                </a:solidFill>
                <a:latin typeface="Verdana"/>
                <a:cs typeface="Verdana"/>
              </a:rPr>
              <a:t> </a:t>
            </a:r>
            <a:r>
              <a:rPr dirty="0" sz="2300" spc="-145">
                <a:solidFill>
                  <a:srgbClr val="E79B24"/>
                </a:solidFill>
                <a:latin typeface="Verdana"/>
                <a:cs typeface="Verdana"/>
              </a:rPr>
              <a:t>y</a:t>
            </a:r>
            <a:r>
              <a:rPr dirty="0" sz="2300" spc="-155">
                <a:solidFill>
                  <a:srgbClr val="E79B24"/>
                </a:solidFill>
                <a:latin typeface="Verdana"/>
                <a:cs typeface="Verdana"/>
              </a:rPr>
              <a:t> </a:t>
            </a:r>
            <a:r>
              <a:rPr dirty="0" sz="2300" spc="-25">
                <a:solidFill>
                  <a:srgbClr val="E79B24"/>
                </a:solidFill>
                <a:latin typeface="Verdana"/>
                <a:cs typeface="Verdana"/>
              </a:rPr>
              <a:t>modelos</a:t>
            </a:r>
            <a:r>
              <a:rPr dirty="0" sz="2300" spc="-155">
                <a:solidFill>
                  <a:srgbClr val="E79B24"/>
                </a:solidFill>
                <a:latin typeface="Verdana"/>
                <a:cs typeface="Verdana"/>
              </a:rPr>
              <a:t> </a:t>
            </a:r>
            <a:r>
              <a:rPr dirty="0" sz="2300" spc="114">
                <a:solidFill>
                  <a:srgbClr val="E79B24"/>
                </a:solidFill>
                <a:latin typeface="Verdana"/>
                <a:cs typeface="Verdana"/>
              </a:rPr>
              <a:t>de</a:t>
            </a:r>
            <a:r>
              <a:rPr dirty="0" sz="2300" spc="-145">
                <a:solidFill>
                  <a:srgbClr val="E79B24"/>
                </a:solidFill>
                <a:latin typeface="Verdana"/>
                <a:cs typeface="Verdana"/>
              </a:rPr>
              <a:t> </a:t>
            </a:r>
            <a:r>
              <a:rPr dirty="0" sz="2300" spc="65">
                <a:solidFill>
                  <a:srgbClr val="E79B24"/>
                </a:solidFill>
                <a:latin typeface="Verdana"/>
                <a:cs typeface="Verdana"/>
              </a:rPr>
              <a:t>negocio</a:t>
            </a:r>
            <a:r>
              <a:rPr dirty="0" sz="2300" spc="-105">
                <a:solidFill>
                  <a:srgbClr val="E79B24"/>
                </a:solidFill>
                <a:latin typeface="Verdana"/>
                <a:cs typeface="Verdana"/>
              </a:rPr>
              <a:t> </a:t>
            </a:r>
            <a:r>
              <a:rPr dirty="0" sz="2300" spc="130">
                <a:solidFill>
                  <a:srgbClr val="002946"/>
                </a:solidFill>
                <a:latin typeface="Verdana"/>
                <a:cs typeface="Verdana"/>
              </a:rPr>
              <a:t>a </a:t>
            </a:r>
            <a:r>
              <a:rPr dirty="0" sz="2300" spc="-105">
                <a:solidFill>
                  <a:srgbClr val="002946"/>
                </a:solidFill>
                <a:latin typeface="Verdana"/>
                <a:cs typeface="Verdana"/>
              </a:rPr>
              <a:t>las</a:t>
            </a:r>
            <a:r>
              <a:rPr dirty="0" sz="2300" spc="-90">
                <a:solidFill>
                  <a:srgbClr val="002946"/>
                </a:solidFill>
                <a:latin typeface="Verdana"/>
                <a:cs typeface="Verdana"/>
              </a:rPr>
              <a:t> </a:t>
            </a:r>
            <a:r>
              <a:rPr dirty="0" sz="2300">
                <a:solidFill>
                  <a:srgbClr val="002946"/>
                </a:solidFill>
                <a:latin typeface="Verdana"/>
                <a:cs typeface="Verdana"/>
              </a:rPr>
              <a:t>necesidades</a:t>
            </a:r>
            <a:r>
              <a:rPr dirty="0" sz="2300" spc="-65">
                <a:solidFill>
                  <a:srgbClr val="002946"/>
                </a:solidFill>
                <a:latin typeface="Verdana"/>
                <a:cs typeface="Verdana"/>
              </a:rPr>
              <a:t> </a:t>
            </a:r>
            <a:r>
              <a:rPr dirty="0" sz="2300">
                <a:solidFill>
                  <a:srgbClr val="002946"/>
                </a:solidFill>
                <a:latin typeface="Verdana"/>
                <a:cs typeface="Verdana"/>
              </a:rPr>
              <a:t>específicas</a:t>
            </a:r>
            <a:r>
              <a:rPr dirty="0" sz="2300" spc="-55">
                <a:solidFill>
                  <a:srgbClr val="002946"/>
                </a:solidFill>
                <a:latin typeface="Verdana"/>
                <a:cs typeface="Verdana"/>
              </a:rPr>
              <a:t> </a:t>
            </a:r>
            <a:r>
              <a:rPr dirty="0" sz="2300" spc="100">
                <a:solidFill>
                  <a:srgbClr val="002946"/>
                </a:solidFill>
                <a:latin typeface="Verdana"/>
                <a:cs typeface="Verdana"/>
              </a:rPr>
              <a:t>de </a:t>
            </a:r>
            <a:r>
              <a:rPr dirty="0" sz="2300" spc="-130">
                <a:solidFill>
                  <a:srgbClr val="002946"/>
                </a:solidFill>
                <a:latin typeface="Verdana"/>
                <a:cs typeface="Verdana"/>
              </a:rPr>
              <a:t>nuestros</a:t>
            </a:r>
            <a:r>
              <a:rPr dirty="0" sz="2300" spc="-75">
                <a:solidFill>
                  <a:srgbClr val="002946"/>
                </a:solidFill>
                <a:latin typeface="Verdana"/>
                <a:cs typeface="Verdana"/>
              </a:rPr>
              <a:t> </a:t>
            </a:r>
            <a:r>
              <a:rPr dirty="0" sz="2300" spc="-10">
                <a:solidFill>
                  <a:srgbClr val="002946"/>
                </a:solidFill>
                <a:latin typeface="Verdana"/>
                <a:cs typeface="Verdana"/>
              </a:rPr>
              <a:t>clientes.</a:t>
            </a:r>
            <a:endParaRPr sz="2300">
              <a:latin typeface="Verdana"/>
              <a:cs typeface="Verdana"/>
            </a:endParaRPr>
          </a:p>
        </p:txBody>
      </p:sp>
      <p:sp>
        <p:nvSpPr>
          <p:cNvPr id="11" name="object 11" descr=""/>
          <p:cNvSpPr/>
          <p:nvPr/>
        </p:nvSpPr>
        <p:spPr>
          <a:xfrm>
            <a:off x="13407863" y="6416359"/>
            <a:ext cx="5749290" cy="4369435"/>
          </a:xfrm>
          <a:custGeom>
            <a:avLst/>
            <a:gdLst/>
            <a:ahLst/>
            <a:cxnLst/>
            <a:rect l="l" t="t" r="r" b="b"/>
            <a:pathLst>
              <a:path w="5749290" h="4369434">
                <a:moveTo>
                  <a:pt x="5748725" y="0"/>
                </a:moveTo>
                <a:lnTo>
                  <a:pt x="0" y="0"/>
                </a:lnTo>
                <a:lnTo>
                  <a:pt x="0" y="4369081"/>
                </a:lnTo>
                <a:lnTo>
                  <a:pt x="5748725" y="4369081"/>
                </a:lnTo>
                <a:lnTo>
                  <a:pt x="57487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 txBox="1"/>
          <p:nvPr/>
        </p:nvSpPr>
        <p:spPr>
          <a:xfrm>
            <a:off x="13772953" y="6702090"/>
            <a:ext cx="4947920" cy="37204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50600"/>
              </a:lnSpc>
              <a:spcBef>
                <a:spcPts val="95"/>
              </a:spcBef>
            </a:pPr>
            <a:r>
              <a:rPr dirty="0" sz="2300" spc="-135">
                <a:solidFill>
                  <a:srgbClr val="002946"/>
                </a:solidFill>
                <a:latin typeface="Verdana"/>
                <a:cs typeface="Verdana"/>
              </a:rPr>
              <a:t>Somos</a:t>
            </a:r>
            <a:r>
              <a:rPr dirty="0" sz="2300" spc="-120">
                <a:solidFill>
                  <a:srgbClr val="002946"/>
                </a:solidFill>
                <a:latin typeface="Verdana"/>
                <a:cs typeface="Verdana"/>
              </a:rPr>
              <a:t> </a:t>
            </a:r>
            <a:r>
              <a:rPr dirty="0" sz="2300" spc="-55">
                <a:solidFill>
                  <a:srgbClr val="E79B24"/>
                </a:solidFill>
                <a:latin typeface="Verdana"/>
                <a:cs typeface="Verdana"/>
              </a:rPr>
              <a:t>socios</a:t>
            </a:r>
            <a:r>
              <a:rPr dirty="0" sz="2300" spc="-140">
                <a:solidFill>
                  <a:srgbClr val="E79B24"/>
                </a:solidFill>
                <a:latin typeface="Verdana"/>
                <a:cs typeface="Verdana"/>
              </a:rPr>
              <a:t> </a:t>
            </a:r>
            <a:r>
              <a:rPr dirty="0" sz="2300" spc="-25">
                <a:solidFill>
                  <a:srgbClr val="E79B24"/>
                </a:solidFill>
                <a:latin typeface="Verdana"/>
                <a:cs typeface="Verdana"/>
              </a:rPr>
              <a:t>fundadores</a:t>
            </a:r>
            <a:r>
              <a:rPr dirty="0" sz="2300" spc="-135">
                <a:solidFill>
                  <a:srgbClr val="E79B24"/>
                </a:solidFill>
                <a:latin typeface="Verdana"/>
                <a:cs typeface="Verdana"/>
              </a:rPr>
              <a:t> </a:t>
            </a:r>
            <a:r>
              <a:rPr dirty="0" sz="2300" spc="125">
                <a:solidFill>
                  <a:srgbClr val="E79B24"/>
                </a:solidFill>
                <a:latin typeface="Verdana"/>
                <a:cs typeface="Verdana"/>
              </a:rPr>
              <a:t>de</a:t>
            </a:r>
            <a:r>
              <a:rPr dirty="0" sz="2300" spc="-135">
                <a:solidFill>
                  <a:srgbClr val="E79B24"/>
                </a:solidFill>
                <a:latin typeface="Verdana"/>
                <a:cs typeface="Verdana"/>
              </a:rPr>
              <a:t> </a:t>
            </a:r>
            <a:r>
              <a:rPr dirty="0" sz="2300" spc="-25">
                <a:solidFill>
                  <a:srgbClr val="E79B24"/>
                </a:solidFill>
                <a:latin typeface="Verdana"/>
                <a:cs typeface="Verdana"/>
              </a:rPr>
              <a:t>la </a:t>
            </a:r>
            <a:r>
              <a:rPr dirty="0" sz="2300" spc="-60">
                <a:solidFill>
                  <a:srgbClr val="E79B24"/>
                </a:solidFill>
                <a:latin typeface="Verdana"/>
                <a:cs typeface="Verdana"/>
              </a:rPr>
              <a:t>primera</a:t>
            </a:r>
            <a:r>
              <a:rPr dirty="0" sz="2300" spc="-45">
                <a:solidFill>
                  <a:srgbClr val="E79B24"/>
                </a:solidFill>
                <a:latin typeface="Verdana"/>
                <a:cs typeface="Verdana"/>
              </a:rPr>
              <a:t> </a:t>
            </a:r>
            <a:r>
              <a:rPr dirty="0" sz="2300">
                <a:solidFill>
                  <a:srgbClr val="E79B24"/>
                </a:solidFill>
                <a:latin typeface="Verdana"/>
                <a:cs typeface="Verdana"/>
              </a:rPr>
              <a:t>Cooperativa</a:t>
            </a:r>
            <a:r>
              <a:rPr dirty="0" sz="2300" spc="-35">
                <a:solidFill>
                  <a:srgbClr val="E79B24"/>
                </a:solidFill>
                <a:latin typeface="Verdana"/>
                <a:cs typeface="Verdana"/>
              </a:rPr>
              <a:t> </a:t>
            </a:r>
            <a:r>
              <a:rPr dirty="0" sz="2300" spc="125">
                <a:solidFill>
                  <a:srgbClr val="E79B24"/>
                </a:solidFill>
                <a:latin typeface="Verdana"/>
                <a:cs typeface="Verdana"/>
              </a:rPr>
              <a:t>de</a:t>
            </a:r>
            <a:r>
              <a:rPr dirty="0" sz="2300" spc="-40">
                <a:solidFill>
                  <a:srgbClr val="E79B24"/>
                </a:solidFill>
                <a:latin typeface="Verdana"/>
                <a:cs typeface="Verdana"/>
              </a:rPr>
              <a:t> </a:t>
            </a:r>
            <a:r>
              <a:rPr dirty="0" sz="2300" spc="-10">
                <a:solidFill>
                  <a:srgbClr val="E79B24"/>
                </a:solidFill>
                <a:latin typeface="Verdana"/>
                <a:cs typeface="Verdana"/>
              </a:rPr>
              <a:t>España </a:t>
            </a:r>
            <a:r>
              <a:rPr dirty="0" sz="2300" spc="125">
                <a:solidFill>
                  <a:srgbClr val="E79B24"/>
                </a:solidFill>
                <a:latin typeface="Verdana"/>
                <a:cs typeface="Verdana"/>
              </a:rPr>
              <a:t>de</a:t>
            </a:r>
            <a:r>
              <a:rPr dirty="0" sz="2300" spc="-95">
                <a:solidFill>
                  <a:srgbClr val="E79B24"/>
                </a:solidFill>
                <a:latin typeface="Verdana"/>
                <a:cs typeface="Verdana"/>
              </a:rPr>
              <a:t> </a:t>
            </a:r>
            <a:r>
              <a:rPr dirty="0" sz="2300">
                <a:solidFill>
                  <a:srgbClr val="E79B24"/>
                </a:solidFill>
                <a:latin typeface="Verdana"/>
                <a:cs typeface="Verdana"/>
              </a:rPr>
              <a:t>blockchain</a:t>
            </a:r>
            <a:r>
              <a:rPr dirty="0" sz="2300">
                <a:solidFill>
                  <a:srgbClr val="002946"/>
                </a:solidFill>
                <a:latin typeface="Verdana"/>
                <a:cs typeface="Verdana"/>
              </a:rPr>
              <a:t>,</a:t>
            </a:r>
            <a:r>
              <a:rPr dirty="0" sz="2300" spc="-90">
                <a:solidFill>
                  <a:srgbClr val="002946"/>
                </a:solidFill>
                <a:latin typeface="Verdana"/>
                <a:cs typeface="Verdana"/>
              </a:rPr>
              <a:t> </a:t>
            </a:r>
            <a:r>
              <a:rPr dirty="0" sz="2300" spc="-40">
                <a:solidFill>
                  <a:srgbClr val="002946"/>
                </a:solidFill>
                <a:latin typeface="Verdana"/>
                <a:cs typeface="Verdana"/>
              </a:rPr>
              <a:t>BlockchainFue,</a:t>
            </a:r>
            <a:r>
              <a:rPr dirty="0" sz="2300" spc="-80">
                <a:solidFill>
                  <a:srgbClr val="002946"/>
                </a:solidFill>
                <a:latin typeface="Verdana"/>
                <a:cs typeface="Verdana"/>
              </a:rPr>
              <a:t> </a:t>
            </a:r>
            <a:r>
              <a:rPr dirty="0" sz="2300" spc="-50">
                <a:solidFill>
                  <a:srgbClr val="002946"/>
                </a:solidFill>
                <a:latin typeface="Verdana"/>
                <a:cs typeface="Verdana"/>
              </a:rPr>
              <a:t>y </a:t>
            </a:r>
            <a:r>
              <a:rPr dirty="0" sz="2300" spc="-100">
                <a:solidFill>
                  <a:srgbClr val="002946"/>
                </a:solidFill>
                <a:latin typeface="Verdana"/>
                <a:cs typeface="Verdana"/>
              </a:rPr>
              <a:t>somos</a:t>
            </a:r>
            <a:r>
              <a:rPr dirty="0" sz="2300" spc="-130">
                <a:solidFill>
                  <a:srgbClr val="002946"/>
                </a:solidFill>
                <a:latin typeface="Verdana"/>
                <a:cs typeface="Verdana"/>
              </a:rPr>
              <a:t> </a:t>
            </a:r>
            <a:r>
              <a:rPr dirty="0" sz="2300" spc="-55">
                <a:solidFill>
                  <a:srgbClr val="E79B24"/>
                </a:solidFill>
                <a:latin typeface="Verdana"/>
                <a:cs typeface="Verdana"/>
              </a:rPr>
              <a:t>socios</a:t>
            </a:r>
            <a:r>
              <a:rPr dirty="0" sz="2300" spc="-145">
                <a:solidFill>
                  <a:srgbClr val="E79B24"/>
                </a:solidFill>
                <a:latin typeface="Verdana"/>
                <a:cs typeface="Verdana"/>
              </a:rPr>
              <a:t> </a:t>
            </a:r>
            <a:r>
              <a:rPr dirty="0" sz="2300" spc="120">
                <a:solidFill>
                  <a:srgbClr val="E79B24"/>
                </a:solidFill>
                <a:latin typeface="Verdana"/>
                <a:cs typeface="Verdana"/>
              </a:rPr>
              <a:t>de</a:t>
            </a:r>
            <a:r>
              <a:rPr dirty="0" sz="2300" spc="-135">
                <a:solidFill>
                  <a:srgbClr val="E79B24"/>
                </a:solidFill>
                <a:latin typeface="Verdana"/>
                <a:cs typeface="Verdana"/>
              </a:rPr>
              <a:t> </a:t>
            </a:r>
            <a:r>
              <a:rPr dirty="0" sz="2300" spc="-100">
                <a:solidFill>
                  <a:srgbClr val="E79B24"/>
                </a:solidFill>
                <a:latin typeface="Verdana"/>
                <a:cs typeface="Verdana"/>
              </a:rPr>
              <a:t>Alastria</a:t>
            </a:r>
            <a:r>
              <a:rPr dirty="0" sz="2300" spc="-100">
                <a:solidFill>
                  <a:srgbClr val="002946"/>
                </a:solidFill>
                <a:latin typeface="Verdana"/>
                <a:cs typeface="Verdana"/>
              </a:rPr>
              <a:t>,</a:t>
            </a:r>
            <a:r>
              <a:rPr dirty="0" sz="2300" spc="-135">
                <a:solidFill>
                  <a:srgbClr val="002946"/>
                </a:solidFill>
                <a:latin typeface="Verdana"/>
                <a:cs typeface="Verdana"/>
              </a:rPr>
              <a:t> </a:t>
            </a:r>
            <a:r>
              <a:rPr dirty="0" sz="2300">
                <a:solidFill>
                  <a:srgbClr val="002946"/>
                </a:solidFill>
                <a:latin typeface="Verdana"/>
                <a:cs typeface="Verdana"/>
              </a:rPr>
              <a:t>una</a:t>
            </a:r>
            <a:r>
              <a:rPr dirty="0" sz="2300" spc="-145">
                <a:solidFill>
                  <a:srgbClr val="002946"/>
                </a:solidFill>
                <a:latin typeface="Verdana"/>
                <a:cs typeface="Verdana"/>
              </a:rPr>
              <a:t> </a:t>
            </a:r>
            <a:r>
              <a:rPr dirty="0" sz="2300" spc="95">
                <a:solidFill>
                  <a:srgbClr val="002946"/>
                </a:solidFill>
                <a:latin typeface="Verdana"/>
                <a:cs typeface="Verdana"/>
              </a:rPr>
              <a:t>de </a:t>
            </a:r>
            <a:r>
              <a:rPr dirty="0" sz="2300" spc="-100">
                <a:solidFill>
                  <a:srgbClr val="002946"/>
                </a:solidFill>
                <a:latin typeface="Verdana"/>
                <a:cs typeface="Verdana"/>
              </a:rPr>
              <a:t>las</a:t>
            </a:r>
            <a:r>
              <a:rPr dirty="0" sz="2300" spc="-145">
                <a:solidFill>
                  <a:srgbClr val="002946"/>
                </a:solidFill>
                <a:latin typeface="Verdana"/>
                <a:cs typeface="Verdana"/>
              </a:rPr>
              <a:t> </a:t>
            </a:r>
            <a:r>
              <a:rPr dirty="0" sz="2300" spc="-70">
                <a:solidFill>
                  <a:srgbClr val="002946"/>
                </a:solidFill>
                <a:latin typeface="Verdana"/>
                <a:cs typeface="Verdana"/>
              </a:rPr>
              <a:t>mayores</a:t>
            </a:r>
            <a:r>
              <a:rPr dirty="0" sz="2300" spc="-120">
                <a:solidFill>
                  <a:srgbClr val="002946"/>
                </a:solidFill>
                <a:latin typeface="Verdana"/>
                <a:cs typeface="Verdana"/>
              </a:rPr>
              <a:t> </a:t>
            </a:r>
            <a:r>
              <a:rPr dirty="0" sz="2300" spc="-10">
                <a:solidFill>
                  <a:srgbClr val="002946"/>
                </a:solidFill>
                <a:latin typeface="Verdana"/>
                <a:cs typeface="Verdana"/>
              </a:rPr>
              <a:t>plataformas </a:t>
            </a:r>
            <a:r>
              <a:rPr dirty="0" sz="2300">
                <a:solidFill>
                  <a:srgbClr val="002946"/>
                </a:solidFill>
                <a:latin typeface="Verdana"/>
                <a:cs typeface="Verdana"/>
              </a:rPr>
              <a:t>blockchain</a:t>
            </a:r>
            <a:r>
              <a:rPr dirty="0" sz="2300" spc="150">
                <a:solidFill>
                  <a:srgbClr val="002946"/>
                </a:solidFill>
                <a:latin typeface="Verdana"/>
                <a:cs typeface="Verdana"/>
              </a:rPr>
              <a:t> </a:t>
            </a:r>
            <a:r>
              <a:rPr dirty="0" sz="2300" spc="-10">
                <a:solidFill>
                  <a:srgbClr val="002946"/>
                </a:solidFill>
                <a:latin typeface="Verdana"/>
                <a:cs typeface="Verdana"/>
              </a:rPr>
              <a:t>público-</a:t>
            </a:r>
            <a:r>
              <a:rPr dirty="0" sz="2300" spc="-30">
                <a:solidFill>
                  <a:srgbClr val="002946"/>
                </a:solidFill>
                <a:latin typeface="Verdana"/>
                <a:cs typeface="Verdana"/>
              </a:rPr>
              <a:t>permisionadas </a:t>
            </a:r>
            <a:r>
              <a:rPr dirty="0" sz="2300" spc="-145">
                <a:solidFill>
                  <a:srgbClr val="002946"/>
                </a:solidFill>
                <a:latin typeface="Verdana"/>
                <a:cs typeface="Verdana"/>
              </a:rPr>
              <a:t>y</a:t>
            </a:r>
            <a:r>
              <a:rPr dirty="0" sz="2300" spc="-114">
                <a:solidFill>
                  <a:srgbClr val="002946"/>
                </a:solidFill>
                <a:latin typeface="Verdana"/>
                <a:cs typeface="Verdana"/>
              </a:rPr>
              <a:t> </a:t>
            </a:r>
            <a:r>
              <a:rPr dirty="0" sz="2300" spc="-85">
                <a:solidFill>
                  <a:srgbClr val="002946"/>
                </a:solidFill>
                <a:latin typeface="Verdana"/>
                <a:cs typeface="Verdana"/>
              </a:rPr>
              <a:t>multisectoriales</a:t>
            </a:r>
            <a:r>
              <a:rPr dirty="0" sz="2300" spc="-114">
                <a:solidFill>
                  <a:srgbClr val="002946"/>
                </a:solidFill>
                <a:latin typeface="Verdana"/>
                <a:cs typeface="Verdana"/>
              </a:rPr>
              <a:t> </a:t>
            </a:r>
            <a:r>
              <a:rPr dirty="0" sz="2300">
                <a:solidFill>
                  <a:srgbClr val="002946"/>
                </a:solidFill>
                <a:latin typeface="Verdana"/>
                <a:cs typeface="Verdana"/>
              </a:rPr>
              <a:t>del</a:t>
            </a:r>
            <a:r>
              <a:rPr dirty="0" sz="2300" spc="-114">
                <a:solidFill>
                  <a:srgbClr val="002946"/>
                </a:solidFill>
                <a:latin typeface="Verdana"/>
                <a:cs typeface="Verdana"/>
              </a:rPr>
              <a:t> </a:t>
            </a:r>
            <a:r>
              <a:rPr dirty="0" sz="2300" spc="-10">
                <a:solidFill>
                  <a:srgbClr val="002946"/>
                </a:solidFill>
                <a:latin typeface="Verdana"/>
                <a:cs typeface="Verdana"/>
              </a:rPr>
              <a:t>mundo.</a:t>
            </a:r>
            <a:endParaRPr sz="2300">
              <a:latin typeface="Verdana"/>
              <a:cs typeface="Verdana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0" y="6416359"/>
            <a:ext cx="19881850" cy="4690745"/>
            <a:chOff x="0" y="6416359"/>
            <a:chExt cx="19881850" cy="4690745"/>
          </a:xfrm>
        </p:grpSpPr>
        <p:pic>
          <p:nvPicPr>
            <p:cNvPr id="14" name="object 14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112149" y="10490842"/>
              <a:ext cx="2769549" cy="616232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0" y="6416359"/>
              <a:ext cx="5737225" cy="4369435"/>
            </a:xfrm>
            <a:custGeom>
              <a:avLst/>
              <a:gdLst/>
              <a:ahLst/>
              <a:cxnLst/>
              <a:rect l="l" t="t" r="r" b="b"/>
              <a:pathLst>
                <a:path w="5737225" h="4369434">
                  <a:moveTo>
                    <a:pt x="5737097" y="0"/>
                  </a:moveTo>
                  <a:lnTo>
                    <a:pt x="0" y="0"/>
                  </a:lnTo>
                  <a:lnTo>
                    <a:pt x="0" y="4369081"/>
                  </a:lnTo>
                  <a:lnTo>
                    <a:pt x="5737097" y="4369081"/>
                  </a:lnTo>
                  <a:lnTo>
                    <a:pt x="57370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 txBox="1"/>
          <p:nvPr/>
        </p:nvSpPr>
        <p:spPr>
          <a:xfrm>
            <a:off x="352692" y="6702090"/>
            <a:ext cx="4937760" cy="37204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50600"/>
              </a:lnSpc>
              <a:spcBef>
                <a:spcPts val="95"/>
              </a:spcBef>
            </a:pPr>
            <a:r>
              <a:rPr dirty="0" sz="2300" spc="-135">
                <a:solidFill>
                  <a:srgbClr val="002946"/>
                </a:solidFill>
                <a:latin typeface="Verdana"/>
                <a:cs typeface="Verdana"/>
              </a:rPr>
              <a:t>Somos</a:t>
            </a:r>
            <a:r>
              <a:rPr dirty="0" sz="2300" spc="-95">
                <a:solidFill>
                  <a:srgbClr val="002946"/>
                </a:solidFill>
                <a:latin typeface="Verdana"/>
                <a:cs typeface="Verdana"/>
              </a:rPr>
              <a:t> </a:t>
            </a:r>
            <a:r>
              <a:rPr dirty="0" sz="2300">
                <a:solidFill>
                  <a:srgbClr val="002946"/>
                </a:solidFill>
                <a:latin typeface="Verdana"/>
                <a:cs typeface="Verdana"/>
              </a:rPr>
              <a:t>“agentes</a:t>
            </a:r>
            <a:r>
              <a:rPr dirty="0" sz="2300" spc="-80">
                <a:solidFill>
                  <a:srgbClr val="002946"/>
                </a:solidFill>
                <a:latin typeface="Verdana"/>
                <a:cs typeface="Verdana"/>
              </a:rPr>
              <a:t> </a:t>
            </a:r>
            <a:r>
              <a:rPr dirty="0" sz="2300">
                <a:solidFill>
                  <a:srgbClr val="002946"/>
                </a:solidFill>
                <a:latin typeface="Verdana"/>
                <a:cs typeface="Verdana"/>
              </a:rPr>
              <a:t>del</a:t>
            </a:r>
            <a:r>
              <a:rPr dirty="0" sz="2300" spc="-105">
                <a:solidFill>
                  <a:srgbClr val="002946"/>
                </a:solidFill>
                <a:latin typeface="Verdana"/>
                <a:cs typeface="Verdana"/>
              </a:rPr>
              <a:t> </a:t>
            </a:r>
            <a:r>
              <a:rPr dirty="0" sz="2300" spc="60">
                <a:solidFill>
                  <a:srgbClr val="002946"/>
                </a:solidFill>
                <a:latin typeface="Verdana"/>
                <a:cs typeface="Verdana"/>
              </a:rPr>
              <a:t>Cambio”</a:t>
            </a:r>
            <a:r>
              <a:rPr dirty="0" sz="2300" spc="-100">
                <a:solidFill>
                  <a:srgbClr val="002946"/>
                </a:solidFill>
                <a:latin typeface="Verdana"/>
                <a:cs typeface="Verdana"/>
              </a:rPr>
              <a:t> </a:t>
            </a:r>
            <a:r>
              <a:rPr dirty="0" sz="2300" spc="80">
                <a:solidFill>
                  <a:srgbClr val="002946"/>
                </a:solidFill>
                <a:latin typeface="Verdana"/>
                <a:cs typeface="Verdana"/>
              </a:rPr>
              <a:t>con </a:t>
            </a:r>
            <a:r>
              <a:rPr dirty="0" sz="2300" spc="-90">
                <a:solidFill>
                  <a:srgbClr val="002946"/>
                </a:solidFill>
                <a:latin typeface="Verdana"/>
                <a:cs typeface="Verdana"/>
              </a:rPr>
              <a:t>más</a:t>
            </a:r>
            <a:r>
              <a:rPr dirty="0" sz="2300" spc="-175">
                <a:solidFill>
                  <a:srgbClr val="002946"/>
                </a:solidFill>
                <a:latin typeface="Verdana"/>
                <a:cs typeface="Verdana"/>
              </a:rPr>
              <a:t> </a:t>
            </a:r>
            <a:r>
              <a:rPr dirty="0" sz="2300" spc="114">
                <a:solidFill>
                  <a:srgbClr val="002946"/>
                </a:solidFill>
                <a:latin typeface="Verdana"/>
                <a:cs typeface="Verdana"/>
              </a:rPr>
              <a:t>de</a:t>
            </a:r>
            <a:r>
              <a:rPr dirty="0" sz="2300" spc="-165">
                <a:solidFill>
                  <a:srgbClr val="002946"/>
                </a:solidFill>
                <a:latin typeface="Verdana"/>
                <a:cs typeface="Verdana"/>
              </a:rPr>
              <a:t> </a:t>
            </a:r>
            <a:r>
              <a:rPr dirty="0" sz="2300" spc="-200">
                <a:solidFill>
                  <a:srgbClr val="E79B24"/>
                </a:solidFill>
                <a:latin typeface="Verdana"/>
                <a:cs typeface="Verdana"/>
              </a:rPr>
              <a:t>20</a:t>
            </a:r>
            <a:r>
              <a:rPr dirty="0" sz="2300" spc="-175">
                <a:solidFill>
                  <a:srgbClr val="E79B24"/>
                </a:solidFill>
                <a:latin typeface="Verdana"/>
                <a:cs typeface="Verdana"/>
              </a:rPr>
              <a:t> </a:t>
            </a:r>
            <a:r>
              <a:rPr dirty="0" sz="2300" spc="-10">
                <a:solidFill>
                  <a:srgbClr val="E79B24"/>
                </a:solidFill>
                <a:latin typeface="Verdana"/>
                <a:cs typeface="Verdana"/>
              </a:rPr>
              <a:t>años</a:t>
            </a:r>
            <a:r>
              <a:rPr dirty="0" sz="2300" spc="-145">
                <a:solidFill>
                  <a:srgbClr val="E79B24"/>
                </a:solidFill>
                <a:latin typeface="Verdana"/>
                <a:cs typeface="Verdana"/>
              </a:rPr>
              <a:t> </a:t>
            </a:r>
            <a:r>
              <a:rPr dirty="0" sz="2300" spc="125">
                <a:solidFill>
                  <a:srgbClr val="E79B24"/>
                </a:solidFill>
                <a:latin typeface="Verdana"/>
                <a:cs typeface="Verdana"/>
              </a:rPr>
              <a:t>de</a:t>
            </a:r>
            <a:r>
              <a:rPr dirty="0" sz="2300" spc="-165">
                <a:solidFill>
                  <a:srgbClr val="E79B24"/>
                </a:solidFill>
                <a:latin typeface="Verdana"/>
                <a:cs typeface="Verdana"/>
              </a:rPr>
              <a:t> </a:t>
            </a:r>
            <a:r>
              <a:rPr dirty="0" sz="2300" spc="-10">
                <a:solidFill>
                  <a:srgbClr val="E79B24"/>
                </a:solidFill>
                <a:latin typeface="Verdana"/>
                <a:cs typeface="Verdana"/>
              </a:rPr>
              <a:t>experiencia </a:t>
            </a:r>
            <a:r>
              <a:rPr dirty="0" sz="2300" spc="50">
                <a:solidFill>
                  <a:srgbClr val="002946"/>
                </a:solidFill>
                <a:latin typeface="Verdana"/>
                <a:cs typeface="Verdana"/>
              </a:rPr>
              <a:t>ayudando</a:t>
            </a:r>
            <a:r>
              <a:rPr dirty="0" sz="2300" spc="-155">
                <a:solidFill>
                  <a:srgbClr val="002946"/>
                </a:solidFill>
                <a:latin typeface="Verdana"/>
                <a:cs typeface="Verdana"/>
              </a:rPr>
              <a:t> </a:t>
            </a:r>
            <a:r>
              <a:rPr dirty="0" sz="2300" spc="180">
                <a:solidFill>
                  <a:srgbClr val="002946"/>
                </a:solidFill>
                <a:latin typeface="Verdana"/>
                <a:cs typeface="Verdana"/>
              </a:rPr>
              <a:t>a</a:t>
            </a:r>
            <a:r>
              <a:rPr dirty="0" sz="2300" spc="-165">
                <a:solidFill>
                  <a:srgbClr val="002946"/>
                </a:solidFill>
                <a:latin typeface="Verdana"/>
                <a:cs typeface="Verdana"/>
              </a:rPr>
              <a:t> </a:t>
            </a:r>
            <a:r>
              <a:rPr dirty="0" sz="2300" spc="-70">
                <a:solidFill>
                  <a:srgbClr val="002946"/>
                </a:solidFill>
                <a:latin typeface="Verdana"/>
                <a:cs typeface="Verdana"/>
              </a:rPr>
              <a:t>empresas</a:t>
            </a:r>
            <a:r>
              <a:rPr dirty="0" sz="2300" spc="-130">
                <a:solidFill>
                  <a:srgbClr val="002946"/>
                </a:solidFill>
                <a:latin typeface="Verdana"/>
                <a:cs typeface="Verdana"/>
              </a:rPr>
              <a:t> </a:t>
            </a:r>
            <a:r>
              <a:rPr dirty="0" sz="2300" spc="125">
                <a:solidFill>
                  <a:srgbClr val="002946"/>
                </a:solidFill>
                <a:latin typeface="Verdana"/>
                <a:cs typeface="Verdana"/>
              </a:rPr>
              <a:t>de</a:t>
            </a:r>
            <a:r>
              <a:rPr dirty="0" sz="2300" spc="-160">
                <a:solidFill>
                  <a:srgbClr val="002946"/>
                </a:solidFill>
                <a:latin typeface="Verdana"/>
                <a:cs typeface="Verdana"/>
              </a:rPr>
              <a:t> </a:t>
            </a:r>
            <a:r>
              <a:rPr dirty="0" sz="2300" spc="-90">
                <a:solidFill>
                  <a:srgbClr val="002946"/>
                </a:solidFill>
                <a:latin typeface="Verdana"/>
                <a:cs typeface="Verdana"/>
              </a:rPr>
              <a:t>distintos </a:t>
            </a:r>
            <a:r>
              <a:rPr dirty="0" sz="2300" spc="-20">
                <a:solidFill>
                  <a:srgbClr val="002946"/>
                </a:solidFill>
                <a:latin typeface="Verdana"/>
                <a:cs typeface="Verdana"/>
              </a:rPr>
              <a:t>tamaños</a:t>
            </a:r>
            <a:r>
              <a:rPr dirty="0" sz="2300" spc="-120">
                <a:solidFill>
                  <a:srgbClr val="002946"/>
                </a:solidFill>
                <a:latin typeface="Verdana"/>
                <a:cs typeface="Verdana"/>
              </a:rPr>
              <a:t> </a:t>
            </a:r>
            <a:r>
              <a:rPr dirty="0" sz="2300" spc="-75">
                <a:solidFill>
                  <a:srgbClr val="002946"/>
                </a:solidFill>
                <a:latin typeface="Verdana"/>
                <a:cs typeface="Verdana"/>
              </a:rPr>
              <a:t>(</a:t>
            </a:r>
            <a:r>
              <a:rPr dirty="0" sz="2300" spc="-75" i="1">
                <a:solidFill>
                  <a:srgbClr val="002946"/>
                </a:solidFill>
                <a:latin typeface="Verdana"/>
                <a:cs typeface="Verdana"/>
              </a:rPr>
              <a:t>middle-</a:t>
            </a:r>
            <a:r>
              <a:rPr dirty="0" sz="2300" spc="-70" i="1">
                <a:solidFill>
                  <a:srgbClr val="002946"/>
                </a:solidFill>
                <a:latin typeface="Verdana"/>
                <a:cs typeface="Verdana"/>
              </a:rPr>
              <a:t>market</a:t>
            </a:r>
            <a:r>
              <a:rPr dirty="0" sz="2300" spc="-160" i="1">
                <a:solidFill>
                  <a:srgbClr val="002946"/>
                </a:solidFill>
                <a:latin typeface="Verdana"/>
                <a:cs typeface="Verdana"/>
              </a:rPr>
              <a:t> </a:t>
            </a:r>
            <a:r>
              <a:rPr dirty="0" sz="2300" spc="-145">
                <a:solidFill>
                  <a:srgbClr val="002946"/>
                </a:solidFill>
                <a:latin typeface="Verdana"/>
                <a:cs typeface="Verdana"/>
              </a:rPr>
              <a:t>y </a:t>
            </a:r>
            <a:r>
              <a:rPr dirty="0" sz="2300" spc="-20">
                <a:solidFill>
                  <a:srgbClr val="002946"/>
                </a:solidFill>
                <a:latin typeface="Verdana"/>
                <a:cs typeface="Verdana"/>
              </a:rPr>
              <a:t>gran </a:t>
            </a:r>
            <a:r>
              <a:rPr dirty="0" sz="2300" spc="-50">
                <a:solidFill>
                  <a:srgbClr val="002946"/>
                </a:solidFill>
                <a:latin typeface="Verdana"/>
                <a:cs typeface="Verdana"/>
              </a:rPr>
              <a:t>empresa)</a:t>
            </a:r>
            <a:r>
              <a:rPr dirty="0" sz="2300" spc="-145">
                <a:solidFill>
                  <a:srgbClr val="002946"/>
                </a:solidFill>
                <a:latin typeface="Verdana"/>
                <a:cs typeface="Verdana"/>
              </a:rPr>
              <a:t> </a:t>
            </a:r>
            <a:r>
              <a:rPr dirty="0" sz="2300" spc="180">
                <a:solidFill>
                  <a:srgbClr val="002946"/>
                </a:solidFill>
                <a:latin typeface="Verdana"/>
                <a:cs typeface="Verdana"/>
              </a:rPr>
              <a:t>a</a:t>
            </a:r>
            <a:r>
              <a:rPr dirty="0" sz="2300" spc="-170">
                <a:solidFill>
                  <a:srgbClr val="002946"/>
                </a:solidFill>
                <a:latin typeface="Verdana"/>
                <a:cs typeface="Verdana"/>
              </a:rPr>
              <a:t> </a:t>
            </a:r>
            <a:r>
              <a:rPr dirty="0" sz="2300" spc="-10">
                <a:solidFill>
                  <a:srgbClr val="002946"/>
                </a:solidFill>
                <a:latin typeface="Verdana"/>
                <a:cs typeface="Verdana"/>
              </a:rPr>
              <a:t>implementar </a:t>
            </a:r>
            <a:r>
              <a:rPr dirty="0" sz="2300" spc="-50">
                <a:solidFill>
                  <a:srgbClr val="E79B24"/>
                </a:solidFill>
                <a:latin typeface="Verdana"/>
                <a:cs typeface="Verdana"/>
              </a:rPr>
              <a:t>soluciones</a:t>
            </a:r>
            <a:r>
              <a:rPr dirty="0" sz="2300" spc="15">
                <a:solidFill>
                  <a:srgbClr val="E79B24"/>
                </a:solidFill>
                <a:latin typeface="Verdana"/>
                <a:cs typeface="Verdana"/>
              </a:rPr>
              <a:t> </a:t>
            </a:r>
            <a:r>
              <a:rPr dirty="0" sz="2300">
                <a:solidFill>
                  <a:srgbClr val="E79B24"/>
                </a:solidFill>
                <a:latin typeface="Verdana"/>
                <a:cs typeface="Verdana"/>
              </a:rPr>
              <a:t>tecnológicas</a:t>
            </a:r>
            <a:r>
              <a:rPr dirty="0" sz="2300" spc="50">
                <a:solidFill>
                  <a:srgbClr val="E79B24"/>
                </a:solidFill>
                <a:latin typeface="Verdana"/>
                <a:cs typeface="Verdana"/>
              </a:rPr>
              <a:t> </a:t>
            </a:r>
            <a:r>
              <a:rPr dirty="0" sz="2300" spc="-10">
                <a:solidFill>
                  <a:srgbClr val="002946"/>
                </a:solidFill>
                <a:latin typeface="Verdana"/>
                <a:cs typeface="Verdana"/>
              </a:rPr>
              <a:t>basadas </a:t>
            </a:r>
            <a:r>
              <a:rPr dirty="0" sz="2300">
                <a:solidFill>
                  <a:srgbClr val="002946"/>
                </a:solidFill>
                <a:latin typeface="Verdana"/>
                <a:cs typeface="Verdana"/>
              </a:rPr>
              <a:t>en</a:t>
            </a:r>
            <a:r>
              <a:rPr dirty="0" sz="2300" spc="-30">
                <a:solidFill>
                  <a:srgbClr val="002946"/>
                </a:solidFill>
                <a:latin typeface="Verdana"/>
                <a:cs typeface="Verdana"/>
              </a:rPr>
              <a:t> </a:t>
            </a:r>
            <a:r>
              <a:rPr dirty="0" sz="2300">
                <a:solidFill>
                  <a:srgbClr val="002946"/>
                </a:solidFill>
                <a:latin typeface="Verdana"/>
                <a:cs typeface="Verdana"/>
              </a:rPr>
              <a:t>la</a:t>
            </a:r>
            <a:r>
              <a:rPr dirty="0" sz="2300" spc="-30">
                <a:solidFill>
                  <a:srgbClr val="002946"/>
                </a:solidFill>
                <a:latin typeface="Verdana"/>
                <a:cs typeface="Verdana"/>
              </a:rPr>
              <a:t> </a:t>
            </a:r>
            <a:r>
              <a:rPr dirty="0" sz="2300">
                <a:solidFill>
                  <a:srgbClr val="002946"/>
                </a:solidFill>
                <a:latin typeface="Verdana"/>
                <a:cs typeface="Verdana"/>
              </a:rPr>
              <a:t>tecnología</a:t>
            </a:r>
            <a:r>
              <a:rPr dirty="0" sz="2300" spc="5">
                <a:solidFill>
                  <a:srgbClr val="002946"/>
                </a:solidFill>
                <a:latin typeface="Verdana"/>
                <a:cs typeface="Verdana"/>
              </a:rPr>
              <a:t> </a:t>
            </a:r>
            <a:r>
              <a:rPr dirty="0" sz="2300" spc="-10">
                <a:solidFill>
                  <a:srgbClr val="E79B24"/>
                </a:solidFill>
                <a:latin typeface="Verdana"/>
                <a:cs typeface="Verdana"/>
              </a:rPr>
              <a:t>Blockchain</a:t>
            </a:r>
            <a:r>
              <a:rPr dirty="0" sz="2300" spc="-10">
                <a:solidFill>
                  <a:srgbClr val="002946"/>
                </a:solidFill>
                <a:latin typeface="Verdana"/>
                <a:cs typeface="Verdana"/>
              </a:rPr>
              <a:t>.</a:t>
            </a:r>
            <a:endParaRPr sz="2300">
              <a:latin typeface="Verdana"/>
              <a:cs typeface="Verdana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3738180" y="10636441"/>
            <a:ext cx="2644140" cy="39370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2400" spc="-105" b="1">
                <a:solidFill>
                  <a:srgbClr val="1F3C84"/>
                </a:solidFill>
                <a:latin typeface="Arial"/>
                <a:cs typeface="Arial"/>
              </a:rPr>
              <a:t>bluedots-</a:t>
            </a:r>
            <a:r>
              <a:rPr dirty="0" sz="2400" spc="-80" b="1">
                <a:solidFill>
                  <a:srgbClr val="1F3C84"/>
                </a:solidFill>
                <a:latin typeface="Arial"/>
                <a:cs typeface="Arial"/>
              </a:rPr>
              <a:t>project.eu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8" name="object 18" descr=""/>
          <p:cNvGrpSpPr/>
          <p:nvPr/>
        </p:nvGrpSpPr>
        <p:grpSpPr>
          <a:xfrm>
            <a:off x="294310" y="331113"/>
            <a:ext cx="6767830" cy="10858500"/>
            <a:chOff x="294310" y="331113"/>
            <a:chExt cx="6767830" cy="10858500"/>
          </a:xfrm>
        </p:grpSpPr>
        <p:sp>
          <p:nvSpPr>
            <p:cNvPr id="19" name="object 19" descr=""/>
            <p:cNvSpPr/>
            <p:nvPr/>
          </p:nvSpPr>
          <p:spPr>
            <a:xfrm>
              <a:off x="3072367" y="10431619"/>
              <a:ext cx="3978275" cy="746125"/>
            </a:xfrm>
            <a:custGeom>
              <a:avLst/>
              <a:gdLst/>
              <a:ahLst/>
              <a:cxnLst/>
              <a:rect l="l" t="t" r="r" b="b"/>
              <a:pathLst>
                <a:path w="3978275" h="746125">
                  <a:moveTo>
                    <a:pt x="372972" y="0"/>
                  </a:moveTo>
                  <a:lnTo>
                    <a:pt x="3605021" y="0"/>
                  </a:lnTo>
                  <a:lnTo>
                    <a:pt x="3654059" y="3234"/>
                  </a:lnTo>
                  <a:lnTo>
                    <a:pt x="3701838" y="12778"/>
                  </a:lnTo>
                  <a:lnTo>
                    <a:pt x="3747778" y="28391"/>
                  </a:lnTo>
                  <a:lnTo>
                    <a:pt x="3791302" y="49833"/>
                  </a:lnTo>
                  <a:lnTo>
                    <a:pt x="3831829" y="76864"/>
                  </a:lnTo>
                  <a:lnTo>
                    <a:pt x="3868782" y="109242"/>
                  </a:lnTo>
                  <a:lnTo>
                    <a:pt x="3901159" y="146195"/>
                  </a:lnTo>
                  <a:lnTo>
                    <a:pt x="3928183" y="186722"/>
                  </a:lnTo>
                  <a:lnTo>
                    <a:pt x="3949617" y="230242"/>
                  </a:lnTo>
                  <a:lnTo>
                    <a:pt x="3965223" y="276178"/>
                  </a:lnTo>
                  <a:lnTo>
                    <a:pt x="3974761" y="323948"/>
                  </a:lnTo>
                  <a:lnTo>
                    <a:pt x="3977994" y="372972"/>
                  </a:lnTo>
                  <a:lnTo>
                    <a:pt x="3974761" y="422001"/>
                  </a:lnTo>
                  <a:lnTo>
                    <a:pt x="3965223" y="469772"/>
                  </a:lnTo>
                  <a:lnTo>
                    <a:pt x="3949617" y="515708"/>
                  </a:lnTo>
                  <a:lnTo>
                    <a:pt x="3928183" y="559229"/>
                  </a:lnTo>
                  <a:lnTo>
                    <a:pt x="3901159" y="599757"/>
                  </a:lnTo>
                  <a:lnTo>
                    <a:pt x="3868782" y="636713"/>
                  </a:lnTo>
                  <a:lnTo>
                    <a:pt x="3831829" y="669092"/>
                  </a:lnTo>
                  <a:lnTo>
                    <a:pt x="3791302" y="696122"/>
                  </a:lnTo>
                  <a:lnTo>
                    <a:pt x="3747778" y="717564"/>
                  </a:lnTo>
                  <a:lnTo>
                    <a:pt x="3701838" y="733177"/>
                  </a:lnTo>
                  <a:lnTo>
                    <a:pt x="3654059" y="742721"/>
                  </a:lnTo>
                  <a:lnTo>
                    <a:pt x="3605021" y="745956"/>
                  </a:lnTo>
                  <a:lnTo>
                    <a:pt x="372972" y="745956"/>
                  </a:lnTo>
                  <a:lnTo>
                    <a:pt x="323934" y="742721"/>
                  </a:lnTo>
                  <a:lnTo>
                    <a:pt x="276156" y="733177"/>
                  </a:lnTo>
                  <a:lnTo>
                    <a:pt x="230215" y="717564"/>
                  </a:lnTo>
                  <a:lnTo>
                    <a:pt x="186692" y="696122"/>
                  </a:lnTo>
                  <a:lnTo>
                    <a:pt x="146164" y="669092"/>
                  </a:lnTo>
                  <a:lnTo>
                    <a:pt x="109211" y="636713"/>
                  </a:lnTo>
                  <a:lnTo>
                    <a:pt x="76834" y="599757"/>
                  </a:lnTo>
                  <a:lnTo>
                    <a:pt x="49810" y="559229"/>
                  </a:lnTo>
                  <a:lnTo>
                    <a:pt x="28376" y="515708"/>
                  </a:lnTo>
                  <a:lnTo>
                    <a:pt x="12770" y="469772"/>
                  </a:lnTo>
                  <a:lnTo>
                    <a:pt x="3232" y="422001"/>
                  </a:lnTo>
                  <a:lnTo>
                    <a:pt x="0" y="372972"/>
                  </a:lnTo>
                  <a:lnTo>
                    <a:pt x="3232" y="323948"/>
                  </a:lnTo>
                  <a:lnTo>
                    <a:pt x="12770" y="276178"/>
                  </a:lnTo>
                  <a:lnTo>
                    <a:pt x="28376" y="230242"/>
                  </a:lnTo>
                  <a:lnTo>
                    <a:pt x="49810" y="186722"/>
                  </a:lnTo>
                  <a:lnTo>
                    <a:pt x="76834" y="146195"/>
                  </a:lnTo>
                  <a:lnTo>
                    <a:pt x="109211" y="109242"/>
                  </a:lnTo>
                  <a:lnTo>
                    <a:pt x="146164" y="76864"/>
                  </a:lnTo>
                  <a:lnTo>
                    <a:pt x="186692" y="49833"/>
                  </a:lnTo>
                  <a:lnTo>
                    <a:pt x="230215" y="28391"/>
                  </a:lnTo>
                  <a:lnTo>
                    <a:pt x="276156" y="12778"/>
                  </a:lnTo>
                  <a:lnTo>
                    <a:pt x="323934" y="3234"/>
                  </a:lnTo>
                  <a:lnTo>
                    <a:pt x="372972" y="0"/>
                  </a:lnTo>
                  <a:close/>
                </a:path>
              </a:pathLst>
            </a:custGeom>
            <a:ln w="23559">
              <a:solidFill>
                <a:srgbClr val="44BEE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888555" y="336428"/>
              <a:ext cx="2157095" cy="396240"/>
            </a:xfrm>
            <a:custGeom>
              <a:avLst/>
              <a:gdLst/>
              <a:ahLst/>
              <a:cxnLst/>
              <a:rect l="l" t="t" r="r" b="b"/>
              <a:pathLst>
                <a:path w="2157095" h="396240">
                  <a:moveTo>
                    <a:pt x="288175" y="254520"/>
                  </a:moveTo>
                  <a:lnTo>
                    <a:pt x="278688" y="201193"/>
                  </a:lnTo>
                  <a:lnTo>
                    <a:pt x="273558" y="192887"/>
                  </a:lnTo>
                  <a:lnTo>
                    <a:pt x="254393" y="161810"/>
                  </a:lnTo>
                  <a:lnTo>
                    <a:pt x="252425" y="158623"/>
                  </a:lnTo>
                  <a:lnTo>
                    <a:pt x="212991" y="130581"/>
                  </a:lnTo>
                  <a:lnTo>
                    <a:pt x="206756" y="129298"/>
                  </a:lnTo>
                  <a:lnTo>
                    <a:pt x="206756" y="258076"/>
                  </a:lnTo>
                  <a:lnTo>
                    <a:pt x="202107" y="284937"/>
                  </a:lnTo>
                  <a:lnTo>
                    <a:pt x="168986" y="319087"/>
                  </a:lnTo>
                  <a:lnTo>
                    <a:pt x="143510" y="323748"/>
                  </a:lnTo>
                  <a:lnTo>
                    <a:pt x="118491" y="319087"/>
                  </a:lnTo>
                  <a:lnTo>
                    <a:pt x="118237" y="319087"/>
                  </a:lnTo>
                  <a:lnTo>
                    <a:pt x="98336" y="305663"/>
                  </a:lnTo>
                  <a:lnTo>
                    <a:pt x="85585" y="285127"/>
                  </a:lnTo>
                  <a:lnTo>
                    <a:pt x="85458" y="284937"/>
                  </a:lnTo>
                  <a:lnTo>
                    <a:pt x="80873" y="258076"/>
                  </a:lnTo>
                  <a:lnTo>
                    <a:pt x="85217" y="231292"/>
                  </a:lnTo>
                  <a:lnTo>
                    <a:pt x="97688" y="210731"/>
                  </a:lnTo>
                  <a:lnTo>
                    <a:pt x="117411" y="197535"/>
                  </a:lnTo>
                  <a:lnTo>
                    <a:pt x="143510" y="192887"/>
                  </a:lnTo>
                  <a:lnTo>
                    <a:pt x="170078" y="197535"/>
                  </a:lnTo>
                  <a:lnTo>
                    <a:pt x="169811" y="197535"/>
                  </a:lnTo>
                  <a:lnTo>
                    <a:pt x="189636" y="210553"/>
                  </a:lnTo>
                  <a:lnTo>
                    <a:pt x="202311" y="231101"/>
                  </a:lnTo>
                  <a:lnTo>
                    <a:pt x="206756" y="258076"/>
                  </a:lnTo>
                  <a:lnTo>
                    <a:pt x="206756" y="129298"/>
                  </a:lnTo>
                  <a:lnTo>
                    <a:pt x="163944" y="120472"/>
                  </a:lnTo>
                  <a:lnTo>
                    <a:pt x="137248" y="123291"/>
                  </a:lnTo>
                  <a:lnTo>
                    <a:pt x="114376" y="131445"/>
                  </a:lnTo>
                  <a:lnTo>
                    <a:pt x="95516" y="144437"/>
                  </a:lnTo>
                  <a:lnTo>
                    <a:pt x="80873" y="161810"/>
                  </a:lnTo>
                  <a:lnTo>
                    <a:pt x="80873" y="0"/>
                  </a:lnTo>
                  <a:lnTo>
                    <a:pt x="0" y="0"/>
                  </a:lnTo>
                  <a:lnTo>
                    <a:pt x="0" y="248627"/>
                  </a:lnTo>
                  <a:lnTo>
                    <a:pt x="6540" y="298335"/>
                  </a:lnTo>
                  <a:lnTo>
                    <a:pt x="25298" y="339191"/>
                  </a:lnTo>
                  <a:lnTo>
                    <a:pt x="54965" y="369925"/>
                  </a:lnTo>
                  <a:lnTo>
                    <a:pt x="94272" y="389293"/>
                  </a:lnTo>
                  <a:lnTo>
                    <a:pt x="141922" y="396036"/>
                  </a:lnTo>
                  <a:lnTo>
                    <a:pt x="189331" y="389293"/>
                  </a:lnTo>
                  <a:lnTo>
                    <a:pt x="189801" y="389293"/>
                  </a:lnTo>
                  <a:lnTo>
                    <a:pt x="230289" y="369925"/>
                  </a:lnTo>
                  <a:lnTo>
                    <a:pt x="261327" y="339877"/>
                  </a:lnTo>
                  <a:lnTo>
                    <a:pt x="269532" y="323748"/>
                  </a:lnTo>
                  <a:lnTo>
                    <a:pt x="281139" y="300951"/>
                  </a:lnTo>
                  <a:lnTo>
                    <a:pt x="288124" y="254876"/>
                  </a:lnTo>
                  <a:lnTo>
                    <a:pt x="288175" y="254520"/>
                  </a:lnTo>
                  <a:close/>
                </a:path>
                <a:path w="2157095" h="396240">
                  <a:moveTo>
                    <a:pt x="447687" y="325285"/>
                  </a:moveTo>
                  <a:lnTo>
                    <a:pt x="445439" y="326821"/>
                  </a:lnTo>
                  <a:lnTo>
                    <a:pt x="441769" y="327875"/>
                  </a:lnTo>
                  <a:lnTo>
                    <a:pt x="428396" y="327875"/>
                  </a:lnTo>
                  <a:lnTo>
                    <a:pt x="423087" y="322681"/>
                  </a:lnTo>
                  <a:lnTo>
                    <a:pt x="423087" y="0"/>
                  </a:lnTo>
                  <a:lnTo>
                    <a:pt x="337413" y="0"/>
                  </a:lnTo>
                  <a:lnTo>
                    <a:pt x="337413" y="324815"/>
                  </a:lnTo>
                  <a:lnTo>
                    <a:pt x="342163" y="354698"/>
                  </a:lnTo>
                  <a:lnTo>
                    <a:pt x="356146" y="377139"/>
                  </a:lnTo>
                  <a:lnTo>
                    <a:pt x="378968" y="391248"/>
                  </a:lnTo>
                  <a:lnTo>
                    <a:pt x="410210" y="396151"/>
                  </a:lnTo>
                  <a:lnTo>
                    <a:pt x="420611" y="395351"/>
                  </a:lnTo>
                  <a:lnTo>
                    <a:pt x="431101" y="393192"/>
                  </a:lnTo>
                  <a:lnTo>
                    <a:pt x="440512" y="390067"/>
                  </a:lnTo>
                  <a:lnTo>
                    <a:pt x="447687" y="386346"/>
                  </a:lnTo>
                  <a:lnTo>
                    <a:pt x="447687" y="325285"/>
                  </a:lnTo>
                  <a:close/>
                </a:path>
                <a:path w="2157095" h="396240">
                  <a:moveTo>
                    <a:pt x="753999" y="128739"/>
                  </a:moveTo>
                  <a:lnTo>
                    <a:pt x="668362" y="128739"/>
                  </a:lnTo>
                  <a:lnTo>
                    <a:pt x="668362" y="279692"/>
                  </a:lnTo>
                  <a:lnTo>
                    <a:pt x="665327" y="298361"/>
                  </a:lnTo>
                  <a:lnTo>
                    <a:pt x="656628" y="312699"/>
                  </a:lnTo>
                  <a:lnTo>
                    <a:pt x="642823" y="321919"/>
                  </a:lnTo>
                  <a:lnTo>
                    <a:pt x="624471" y="325170"/>
                  </a:lnTo>
                  <a:lnTo>
                    <a:pt x="606056" y="321919"/>
                  </a:lnTo>
                  <a:lnTo>
                    <a:pt x="592213" y="312699"/>
                  </a:lnTo>
                  <a:lnTo>
                    <a:pt x="583501" y="298361"/>
                  </a:lnTo>
                  <a:lnTo>
                    <a:pt x="580478" y="279692"/>
                  </a:lnTo>
                  <a:lnTo>
                    <a:pt x="580478" y="128739"/>
                  </a:lnTo>
                  <a:lnTo>
                    <a:pt x="494842" y="128739"/>
                  </a:lnTo>
                  <a:lnTo>
                    <a:pt x="494741" y="275082"/>
                  </a:lnTo>
                  <a:lnTo>
                    <a:pt x="503593" y="326021"/>
                  </a:lnTo>
                  <a:lnTo>
                    <a:pt x="529158" y="364032"/>
                  </a:lnTo>
                  <a:lnTo>
                    <a:pt x="569887" y="387819"/>
                  </a:lnTo>
                  <a:lnTo>
                    <a:pt x="624268" y="396036"/>
                  </a:lnTo>
                  <a:lnTo>
                    <a:pt x="678726" y="387819"/>
                  </a:lnTo>
                  <a:lnTo>
                    <a:pt x="719518" y="364032"/>
                  </a:lnTo>
                  <a:lnTo>
                    <a:pt x="745121" y="326021"/>
                  </a:lnTo>
                  <a:lnTo>
                    <a:pt x="753999" y="275082"/>
                  </a:lnTo>
                  <a:lnTo>
                    <a:pt x="753999" y="128739"/>
                  </a:lnTo>
                  <a:close/>
                </a:path>
                <a:path w="2157095" h="396240">
                  <a:moveTo>
                    <a:pt x="1061821" y="244729"/>
                  </a:moveTo>
                  <a:lnTo>
                    <a:pt x="1059878" y="233743"/>
                  </a:lnTo>
                  <a:lnTo>
                    <a:pt x="1052563" y="192595"/>
                  </a:lnTo>
                  <a:lnTo>
                    <a:pt x="1048283" y="186143"/>
                  </a:lnTo>
                  <a:lnTo>
                    <a:pt x="1026680" y="153568"/>
                  </a:lnTo>
                  <a:lnTo>
                    <a:pt x="988034" y="129705"/>
                  </a:lnTo>
                  <a:lnTo>
                    <a:pt x="988034" y="233743"/>
                  </a:lnTo>
                  <a:lnTo>
                    <a:pt x="881468" y="233743"/>
                  </a:lnTo>
                  <a:lnTo>
                    <a:pt x="888060" y="213207"/>
                  </a:lnTo>
                  <a:lnTo>
                    <a:pt x="899668" y="198297"/>
                  </a:lnTo>
                  <a:lnTo>
                    <a:pt x="915835" y="189217"/>
                  </a:lnTo>
                  <a:lnTo>
                    <a:pt x="936078" y="186143"/>
                  </a:lnTo>
                  <a:lnTo>
                    <a:pt x="957783" y="189217"/>
                  </a:lnTo>
                  <a:lnTo>
                    <a:pt x="957440" y="189217"/>
                  </a:lnTo>
                  <a:lnTo>
                    <a:pt x="973315" y="198120"/>
                  </a:lnTo>
                  <a:lnTo>
                    <a:pt x="983678" y="213004"/>
                  </a:lnTo>
                  <a:lnTo>
                    <a:pt x="988034" y="233743"/>
                  </a:lnTo>
                  <a:lnTo>
                    <a:pt x="988034" y="129705"/>
                  </a:lnTo>
                  <a:lnTo>
                    <a:pt x="987031" y="129082"/>
                  </a:lnTo>
                  <a:lnTo>
                    <a:pt x="936485" y="120599"/>
                  </a:lnTo>
                  <a:lnTo>
                    <a:pt x="891489" y="127101"/>
                  </a:lnTo>
                  <a:lnTo>
                    <a:pt x="853897" y="145592"/>
                  </a:lnTo>
                  <a:lnTo>
                    <a:pt x="825195" y="174523"/>
                  </a:lnTo>
                  <a:lnTo>
                    <a:pt x="806869" y="212382"/>
                  </a:lnTo>
                  <a:lnTo>
                    <a:pt x="800430" y="257606"/>
                  </a:lnTo>
                  <a:lnTo>
                    <a:pt x="806996" y="304622"/>
                  </a:lnTo>
                  <a:lnTo>
                    <a:pt x="807072" y="305168"/>
                  </a:lnTo>
                  <a:lnTo>
                    <a:pt x="826236" y="343674"/>
                  </a:lnTo>
                  <a:lnTo>
                    <a:pt x="856830" y="372249"/>
                  </a:lnTo>
                  <a:lnTo>
                    <a:pt x="897724" y="390029"/>
                  </a:lnTo>
                  <a:lnTo>
                    <a:pt x="947813" y="396151"/>
                  </a:lnTo>
                  <a:lnTo>
                    <a:pt x="974979" y="394677"/>
                  </a:lnTo>
                  <a:lnTo>
                    <a:pt x="1002093" y="390182"/>
                  </a:lnTo>
                  <a:lnTo>
                    <a:pt x="1027099" y="382600"/>
                  </a:lnTo>
                  <a:lnTo>
                    <a:pt x="1047940" y="371817"/>
                  </a:lnTo>
                  <a:lnTo>
                    <a:pt x="1047940" y="327406"/>
                  </a:lnTo>
                  <a:lnTo>
                    <a:pt x="1047940" y="304622"/>
                  </a:lnTo>
                  <a:lnTo>
                    <a:pt x="1031417" y="313410"/>
                  </a:lnTo>
                  <a:lnTo>
                    <a:pt x="1010920" y="320662"/>
                  </a:lnTo>
                  <a:lnTo>
                    <a:pt x="986713" y="325589"/>
                  </a:lnTo>
                  <a:lnTo>
                    <a:pt x="959040" y="327406"/>
                  </a:lnTo>
                  <a:lnTo>
                    <a:pt x="929398" y="324916"/>
                  </a:lnTo>
                  <a:lnTo>
                    <a:pt x="906919" y="316814"/>
                  </a:lnTo>
                  <a:lnTo>
                    <a:pt x="891362" y="302094"/>
                  </a:lnTo>
                  <a:lnTo>
                    <a:pt x="882548" y="279933"/>
                  </a:lnTo>
                  <a:lnTo>
                    <a:pt x="1057541" y="279933"/>
                  </a:lnTo>
                  <a:lnTo>
                    <a:pt x="1059065" y="272453"/>
                  </a:lnTo>
                  <a:lnTo>
                    <a:pt x="1060450" y="264058"/>
                  </a:lnTo>
                  <a:lnTo>
                    <a:pt x="1061440" y="254800"/>
                  </a:lnTo>
                  <a:lnTo>
                    <a:pt x="1061821" y="244729"/>
                  </a:lnTo>
                  <a:close/>
                </a:path>
                <a:path w="2157095" h="396240">
                  <a:moveTo>
                    <a:pt x="1373644" y="0"/>
                  </a:moveTo>
                  <a:lnTo>
                    <a:pt x="1298600" y="0"/>
                  </a:lnTo>
                  <a:lnTo>
                    <a:pt x="1298600" y="258076"/>
                  </a:lnTo>
                  <a:lnTo>
                    <a:pt x="1294079" y="284746"/>
                  </a:lnTo>
                  <a:lnTo>
                    <a:pt x="1281455" y="305308"/>
                  </a:lnTo>
                  <a:lnTo>
                    <a:pt x="1262151" y="318592"/>
                  </a:lnTo>
                  <a:lnTo>
                    <a:pt x="1261795" y="318592"/>
                  </a:lnTo>
                  <a:lnTo>
                    <a:pt x="1238097" y="323164"/>
                  </a:lnTo>
                  <a:lnTo>
                    <a:pt x="1214069" y="318592"/>
                  </a:lnTo>
                  <a:lnTo>
                    <a:pt x="1195260" y="305600"/>
                  </a:lnTo>
                  <a:lnTo>
                    <a:pt x="1182979" y="285242"/>
                  </a:lnTo>
                  <a:lnTo>
                    <a:pt x="1178598" y="258546"/>
                  </a:lnTo>
                  <a:lnTo>
                    <a:pt x="1182928" y="231698"/>
                  </a:lnTo>
                  <a:lnTo>
                    <a:pt x="1195095" y="210972"/>
                  </a:lnTo>
                  <a:lnTo>
                    <a:pt x="1213904" y="197612"/>
                  </a:lnTo>
                  <a:lnTo>
                    <a:pt x="1238097" y="192887"/>
                  </a:lnTo>
                  <a:lnTo>
                    <a:pt x="1262837" y="197612"/>
                  </a:lnTo>
                  <a:lnTo>
                    <a:pt x="1262557" y="197612"/>
                  </a:lnTo>
                  <a:lnTo>
                    <a:pt x="1281607" y="210731"/>
                  </a:lnTo>
                  <a:lnTo>
                    <a:pt x="1294130" y="231305"/>
                  </a:lnTo>
                  <a:lnTo>
                    <a:pt x="1298600" y="258076"/>
                  </a:lnTo>
                  <a:lnTo>
                    <a:pt x="1298600" y="0"/>
                  </a:lnTo>
                  <a:lnTo>
                    <a:pt x="1289646" y="0"/>
                  </a:lnTo>
                  <a:lnTo>
                    <a:pt x="1289646" y="158280"/>
                  </a:lnTo>
                  <a:lnTo>
                    <a:pt x="1275676" y="141655"/>
                  </a:lnTo>
                  <a:lnTo>
                    <a:pt x="1258747" y="129857"/>
                  </a:lnTo>
                  <a:lnTo>
                    <a:pt x="1238897" y="122809"/>
                  </a:lnTo>
                  <a:lnTo>
                    <a:pt x="1216152" y="120472"/>
                  </a:lnTo>
                  <a:lnTo>
                    <a:pt x="1168146" y="131241"/>
                  </a:lnTo>
                  <a:lnTo>
                    <a:pt x="1129804" y="160769"/>
                  </a:lnTo>
                  <a:lnTo>
                    <a:pt x="1104404" y="204939"/>
                  </a:lnTo>
                  <a:lnTo>
                    <a:pt x="1095197" y="259613"/>
                  </a:lnTo>
                  <a:lnTo>
                    <a:pt x="1104315" y="313880"/>
                  </a:lnTo>
                  <a:lnTo>
                    <a:pt x="1129576" y="357162"/>
                  </a:lnTo>
                  <a:lnTo>
                    <a:pt x="1167892" y="385800"/>
                  </a:lnTo>
                  <a:lnTo>
                    <a:pt x="1216152" y="396151"/>
                  </a:lnTo>
                  <a:lnTo>
                    <a:pt x="1240764" y="393242"/>
                  </a:lnTo>
                  <a:lnTo>
                    <a:pt x="1262087" y="384543"/>
                  </a:lnTo>
                  <a:lnTo>
                    <a:pt x="1279880" y="370141"/>
                  </a:lnTo>
                  <a:lnTo>
                    <a:pt x="1293926" y="350088"/>
                  </a:lnTo>
                  <a:lnTo>
                    <a:pt x="1293926" y="387769"/>
                  </a:lnTo>
                  <a:lnTo>
                    <a:pt x="1373644" y="387769"/>
                  </a:lnTo>
                  <a:lnTo>
                    <a:pt x="1373644" y="350088"/>
                  </a:lnTo>
                  <a:lnTo>
                    <a:pt x="1373644" y="323164"/>
                  </a:lnTo>
                  <a:lnTo>
                    <a:pt x="1373644" y="192887"/>
                  </a:lnTo>
                  <a:lnTo>
                    <a:pt x="1373644" y="158280"/>
                  </a:lnTo>
                  <a:lnTo>
                    <a:pt x="1373644" y="0"/>
                  </a:lnTo>
                  <a:close/>
                </a:path>
                <a:path w="2157095" h="396240">
                  <a:moveTo>
                    <a:pt x="1711591" y="257479"/>
                  </a:moveTo>
                  <a:lnTo>
                    <a:pt x="1704340" y="213436"/>
                  </a:lnTo>
                  <a:lnTo>
                    <a:pt x="1693011" y="192405"/>
                  </a:lnTo>
                  <a:lnTo>
                    <a:pt x="1684032" y="175729"/>
                  </a:lnTo>
                  <a:lnTo>
                    <a:pt x="1652765" y="146354"/>
                  </a:lnTo>
                  <a:lnTo>
                    <a:pt x="1629625" y="135356"/>
                  </a:lnTo>
                  <a:lnTo>
                    <a:pt x="1629625" y="258076"/>
                  </a:lnTo>
                  <a:lnTo>
                    <a:pt x="1624787" y="284657"/>
                  </a:lnTo>
                  <a:lnTo>
                    <a:pt x="1611388" y="305244"/>
                  </a:lnTo>
                  <a:lnTo>
                    <a:pt x="1591068" y="318617"/>
                  </a:lnTo>
                  <a:lnTo>
                    <a:pt x="1590814" y="318617"/>
                  </a:lnTo>
                  <a:lnTo>
                    <a:pt x="1565833" y="323278"/>
                  </a:lnTo>
                  <a:lnTo>
                    <a:pt x="1540510" y="318617"/>
                  </a:lnTo>
                  <a:lnTo>
                    <a:pt x="1520329" y="305422"/>
                  </a:lnTo>
                  <a:lnTo>
                    <a:pt x="1506969" y="284861"/>
                  </a:lnTo>
                  <a:lnTo>
                    <a:pt x="1502143" y="258076"/>
                  </a:lnTo>
                  <a:lnTo>
                    <a:pt x="1506969" y="231228"/>
                  </a:lnTo>
                  <a:lnTo>
                    <a:pt x="1520329" y="210489"/>
                  </a:lnTo>
                  <a:lnTo>
                    <a:pt x="1540510" y="197142"/>
                  </a:lnTo>
                  <a:lnTo>
                    <a:pt x="1565833" y="192405"/>
                  </a:lnTo>
                  <a:lnTo>
                    <a:pt x="1591170" y="197142"/>
                  </a:lnTo>
                  <a:lnTo>
                    <a:pt x="1611388" y="210489"/>
                  </a:lnTo>
                  <a:lnTo>
                    <a:pt x="1624787" y="231228"/>
                  </a:lnTo>
                  <a:lnTo>
                    <a:pt x="1629524" y="257479"/>
                  </a:lnTo>
                  <a:lnTo>
                    <a:pt x="1629625" y="258076"/>
                  </a:lnTo>
                  <a:lnTo>
                    <a:pt x="1629625" y="135356"/>
                  </a:lnTo>
                  <a:lnTo>
                    <a:pt x="1612658" y="127279"/>
                  </a:lnTo>
                  <a:lnTo>
                    <a:pt x="1565833" y="120472"/>
                  </a:lnTo>
                  <a:lnTo>
                    <a:pt x="1518602" y="127279"/>
                  </a:lnTo>
                  <a:lnTo>
                    <a:pt x="1518818" y="127279"/>
                  </a:lnTo>
                  <a:lnTo>
                    <a:pt x="1478584" y="146215"/>
                  </a:lnTo>
                  <a:lnTo>
                    <a:pt x="1447038" y="175526"/>
                  </a:lnTo>
                  <a:lnTo>
                    <a:pt x="1426502" y="213258"/>
                  </a:lnTo>
                  <a:lnTo>
                    <a:pt x="1419161" y="257479"/>
                  </a:lnTo>
                  <a:lnTo>
                    <a:pt x="1426425" y="301688"/>
                  </a:lnTo>
                  <a:lnTo>
                    <a:pt x="1426552" y="302463"/>
                  </a:lnTo>
                  <a:lnTo>
                    <a:pt x="1447190" y="340639"/>
                  </a:lnTo>
                  <a:lnTo>
                    <a:pt x="1478800" y="370192"/>
                  </a:lnTo>
                  <a:lnTo>
                    <a:pt x="1519110" y="389267"/>
                  </a:lnTo>
                  <a:lnTo>
                    <a:pt x="1565833" y="396036"/>
                  </a:lnTo>
                  <a:lnTo>
                    <a:pt x="1612468" y="389077"/>
                  </a:lnTo>
                  <a:lnTo>
                    <a:pt x="1652549" y="369608"/>
                  </a:lnTo>
                  <a:lnTo>
                    <a:pt x="1683880" y="339775"/>
                  </a:lnTo>
                  <a:lnTo>
                    <a:pt x="1704301" y="301688"/>
                  </a:lnTo>
                  <a:lnTo>
                    <a:pt x="1711490" y="258076"/>
                  </a:lnTo>
                  <a:lnTo>
                    <a:pt x="1711591" y="257479"/>
                  </a:lnTo>
                  <a:close/>
                </a:path>
                <a:path w="2157095" h="396240">
                  <a:moveTo>
                    <a:pt x="1923072" y="128739"/>
                  </a:moveTo>
                  <a:lnTo>
                    <a:pt x="1861527" y="128739"/>
                  </a:lnTo>
                  <a:lnTo>
                    <a:pt x="1861527" y="51142"/>
                  </a:lnTo>
                  <a:lnTo>
                    <a:pt x="1774761" y="51142"/>
                  </a:lnTo>
                  <a:lnTo>
                    <a:pt x="1774761" y="128739"/>
                  </a:lnTo>
                  <a:lnTo>
                    <a:pt x="1732508" y="128739"/>
                  </a:lnTo>
                  <a:lnTo>
                    <a:pt x="1732508" y="196545"/>
                  </a:lnTo>
                  <a:lnTo>
                    <a:pt x="1774761" y="196545"/>
                  </a:lnTo>
                  <a:lnTo>
                    <a:pt x="1774761" y="287020"/>
                  </a:lnTo>
                  <a:lnTo>
                    <a:pt x="1781886" y="332867"/>
                  </a:lnTo>
                  <a:lnTo>
                    <a:pt x="1802409" y="367182"/>
                  </a:lnTo>
                  <a:lnTo>
                    <a:pt x="1835086" y="388696"/>
                  </a:lnTo>
                  <a:lnTo>
                    <a:pt x="1878672" y="396151"/>
                  </a:lnTo>
                  <a:lnTo>
                    <a:pt x="1891563" y="395516"/>
                  </a:lnTo>
                  <a:lnTo>
                    <a:pt x="1903895" y="393801"/>
                  </a:lnTo>
                  <a:lnTo>
                    <a:pt x="1914715" y="391312"/>
                  </a:lnTo>
                  <a:lnTo>
                    <a:pt x="1923072" y="388353"/>
                  </a:lnTo>
                  <a:lnTo>
                    <a:pt x="1923072" y="314426"/>
                  </a:lnTo>
                  <a:lnTo>
                    <a:pt x="1911921" y="317233"/>
                  </a:lnTo>
                  <a:lnTo>
                    <a:pt x="1897862" y="318554"/>
                  </a:lnTo>
                  <a:lnTo>
                    <a:pt x="1881746" y="316014"/>
                  </a:lnTo>
                  <a:lnTo>
                    <a:pt x="1870379" y="308737"/>
                  </a:lnTo>
                  <a:lnTo>
                    <a:pt x="1863636" y="297180"/>
                  </a:lnTo>
                  <a:lnTo>
                    <a:pt x="1861426" y="281813"/>
                  </a:lnTo>
                  <a:lnTo>
                    <a:pt x="1861527" y="196545"/>
                  </a:lnTo>
                  <a:lnTo>
                    <a:pt x="1923072" y="196545"/>
                  </a:lnTo>
                  <a:lnTo>
                    <a:pt x="1923072" y="128739"/>
                  </a:lnTo>
                  <a:close/>
                </a:path>
                <a:path w="2157095" h="396240">
                  <a:moveTo>
                    <a:pt x="2156599" y="309689"/>
                  </a:moveTo>
                  <a:lnTo>
                    <a:pt x="2141969" y="264553"/>
                  </a:lnTo>
                  <a:lnTo>
                    <a:pt x="2095563" y="234226"/>
                  </a:lnTo>
                  <a:lnTo>
                    <a:pt x="2068817" y="223354"/>
                  </a:lnTo>
                  <a:lnTo>
                    <a:pt x="2059635" y="219113"/>
                  </a:lnTo>
                  <a:lnTo>
                    <a:pt x="2053653" y="214630"/>
                  </a:lnTo>
                  <a:lnTo>
                    <a:pt x="2050402" y="209448"/>
                  </a:lnTo>
                  <a:lnTo>
                    <a:pt x="2049424" y="203161"/>
                  </a:lnTo>
                  <a:lnTo>
                    <a:pt x="2052091" y="194868"/>
                  </a:lnTo>
                  <a:lnTo>
                    <a:pt x="2059800" y="188709"/>
                  </a:lnTo>
                  <a:lnTo>
                    <a:pt x="2072119" y="184873"/>
                  </a:lnTo>
                  <a:lnTo>
                    <a:pt x="2088616" y="183553"/>
                  </a:lnTo>
                  <a:lnTo>
                    <a:pt x="2103666" y="184619"/>
                  </a:lnTo>
                  <a:lnTo>
                    <a:pt x="2117394" y="187464"/>
                  </a:lnTo>
                  <a:lnTo>
                    <a:pt x="2129713" y="191566"/>
                  </a:lnTo>
                  <a:lnTo>
                    <a:pt x="2140572" y="196418"/>
                  </a:lnTo>
                  <a:lnTo>
                    <a:pt x="2140572" y="133350"/>
                  </a:lnTo>
                  <a:lnTo>
                    <a:pt x="2129409" y="128498"/>
                  </a:lnTo>
                  <a:lnTo>
                    <a:pt x="2114512" y="124383"/>
                  </a:lnTo>
                  <a:lnTo>
                    <a:pt x="2097100" y="121539"/>
                  </a:lnTo>
                  <a:lnTo>
                    <a:pt x="2078418" y="120472"/>
                  </a:lnTo>
                  <a:lnTo>
                    <a:pt x="2031377" y="126758"/>
                  </a:lnTo>
                  <a:lnTo>
                    <a:pt x="1996351" y="143941"/>
                  </a:lnTo>
                  <a:lnTo>
                    <a:pt x="1974494" y="169557"/>
                  </a:lnTo>
                  <a:lnTo>
                    <a:pt x="1966963" y="201155"/>
                  </a:lnTo>
                  <a:lnTo>
                    <a:pt x="1970824" y="225933"/>
                  </a:lnTo>
                  <a:lnTo>
                    <a:pt x="1982177" y="245872"/>
                  </a:lnTo>
                  <a:lnTo>
                    <a:pt x="2000669" y="261924"/>
                  </a:lnTo>
                  <a:lnTo>
                    <a:pt x="2025954" y="275082"/>
                  </a:lnTo>
                  <a:lnTo>
                    <a:pt x="2054326" y="286423"/>
                  </a:lnTo>
                  <a:lnTo>
                    <a:pt x="2064905" y="291350"/>
                  </a:lnTo>
                  <a:lnTo>
                    <a:pt x="2072055" y="296379"/>
                  </a:lnTo>
                  <a:lnTo>
                    <a:pt x="2076119" y="301967"/>
                  </a:lnTo>
                  <a:lnTo>
                    <a:pt x="2077389" y="308622"/>
                  </a:lnTo>
                  <a:lnTo>
                    <a:pt x="2074951" y="317969"/>
                  </a:lnTo>
                  <a:lnTo>
                    <a:pt x="2067229" y="325501"/>
                  </a:lnTo>
                  <a:lnTo>
                    <a:pt x="2053577" y="330542"/>
                  </a:lnTo>
                  <a:lnTo>
                    <a:pt x="2033397" y="332371"/>
                  </a:lnTo>
                  <a:lnTo>
                    <a:pt x="2014181" y="330682"/>
                  </a:lnTo>
                  <a:lnTo>
                    <a:pt x="1995817" y="326250"/>
                  </a:lnTo>
                  <a:lnTo>
                    <a:pt x="1979637" y="319963"/>
                  </a:lnTo>
                  <a:lnTo>
                    <a:pt x="1966963" y="312762"/>
                  </a:lnTo>
                  <a:lnTo>
                    <a:pt x="1966963" y="375361"/>
                  </a:lnTo>
                  <a:lnTo>
                    <a:pt x="1980653" y="383374"/>
                  </a:lnTo>
                  <a:lnTo>
                    <a:pt x="1998649" y="389953"/>
                  </a:lnTo>
                  <a:lnTo>
                    <a:pt x="2020239" y="394398"/>
                  </a:lnTo>
                  <a:lnTo>
                    <a:pt x="2044738" y="396036"/>
                  </a:lnTo>
                  <a:lnTo>
                    <a:pt x="2093341" y="389026"/>
                  </a:lnTo>
                  <a:lnTo>
                    <a:pt x="2128342" y="370141"/>
                  </a:lnTo>
                  <a:lnTo>
                    <a:pt x="2149500" y="342620"/>
                  </a:lnTo>
                  <a:lnTo>
                    <a:pt x="2156599" y="30968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301331" y="378589"/>
              <a:ext cx="488950" cy="310515"/>
            </a:xfrm>
            <a:custGeom>
              <a:avLst/>
              <a:gdLst/>
              <a:ahLst/>
              <a:cxnLst/>
              <a:rect l="l" t="t" r="r" b="b"/>
              <a:pathLst>
                <a:path w="488950" h="310515">
                  <a:moveTo>
                    <a:pt x="488504" y="0"/>
                  </a:moveTo>
                  <a:lnTo>
                    <a:pt x="436360" y="49071"/>
                  </a:lnTo>
                  <a:lnTo>
                    <a:pt x="403691" y="76241"/>
                  </a:lnTo>
                  <a:lnTo>
                    <a:pt x="365929" y="101638"/>
                  </a:lnTo>
                  <a:lnTo>
                    <a:pt x="325667" y="119528"/>
                  </a:lnTo>
                  <a:lnTo>
                    <a:pt x="284980" y="125873"/>
                  </a:lnTo>
                  <a:lnTo>
                    <a:pt x="244249" y="123427"/>
                  </a:lnTo>
                  <a:lnTo>
                    <a:pt x="203520" y="116640"/>
                  </a:lnTo>
                  <a:lnTo>
                    <a:pt x="162839" y="109959"/>
                  </a:lnTo>
                  <a:lnTo>
                    <a:pt x="122152" y="106603"/>
                  </a:lnTo>
                  <a:lnTo>
                    <a:pt x="81419" y="104354"/>
                  </a:lnTo>
                  <a:lnTo>
                    <a:pt x="40686" y="99801"/>
                  </a:lnTo>
                  <a:lnTo>
                    <a:pt x="0" y="89532"/>
                  </a:lnTo>
                </a:path>
                <a:path w="488950" h="310515">
                  <a:moveTo>
                    <a:pt x="488504" y="69213"/>
                  </a:moveTo>
                  <a:lnTo>
                    <a:pt x="436360" y="119529"/>
                  </a:lnTo>
                  <a:lnTo>
                    <a:pt x="403691" y="147539"/>
                  </a:lnTo>
                  <a:lnTo>
                    <a:pt x="365929" y="173888"/>
                  </a:lnTo>
                  <a:lnTo>
                    <a:pt x="325667" y="192762"/>
                  </a:lnTo>
                  <a:lnTo>
                    <a:pt x="284980" y="200102"/>
                  </a:lnTo>
                  <a:lnTo>
                    <a:pt x="244249" y="198682"/>
                  </a:lnTo>
                  <a:lnTo>
                    <a:pt x="203520" y="192942"/>
                  </a:lnTo>
                  <a:lnTo>
                    <a:pt x="162839" y="187323"/>
                  </a:lnTo>
                  <a:lnTo>
                    <a:pt x="122152" y="185030"/>
                  </a:lnTo>
                  <a:lnTo>
                    <a:pt x="81419" y="184210"/>
                  </a:lnTo>
                  <a:lnTo>
                    <a:pt x="40686" y="181728"/>
                  </a:lnTo>
                  <a:lnTo>
                    <a:pt x="0" y="174453"/>
                  </a:lnTo>
                </a:path>
                <a:path w="488950" h="310515">
                  <a:moveTo>
                    <a:pt x="488504" y="162875"/>
                  </a:moveTo>
                  <a:lnTo>
                    <a:pt x="436360" y="197964"/>
                  </a:lnTo>
                  <a:lnTo>
                    <a:pt x="403691" y="219217"/>
                  </a:lnTo>
                  <a:lnTo>
                    <a:pt x="365929" y="242507"/>
                  </a:lnTo>
                  <a:lnTo>
                    <a:pt x="325667" y="265395"/>
                  </a:lnTo>
                  <a:lnTo>
                    <a:pt x="284980" y="285613"/>
                  </a:lnTo>
                  <a:lnTo>
                    <a:pt x="244249" y="301069"/>
                  </a:lnTo>
                  <a:lnTo>
                    <a:pt x="203520" y="309879"/>
                  </a:lnTo>
                  <a:lnTo>
                    <a:pt x="162839" y="310164"/>
                  </a:lnTo>
                  <a:lnTo>
                    <a:pt x="122152" y="301008"/>
                  </a:lnTo>
                  <a:lnTo>
                    <a:pt x="81419" y="285375"/>
                  </a:lnTo>
                  <a:lnTo>
                    <a:pt x="40686" y="267195"/>
                  </a:lnTo>
                  <a:lnTo>
                    <a:pt x="0" y="250397"/>
                  </a:lnTo>
                </a:path>
              </a:pathLst>
            </a:custGeom>
            <a:ln w="14042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301209" y="709157"/>
              <a:ext cx="488950" cy="31115"/>
            </a:xfrm>
            <a:custGeom>
              <a:avLst/>
              <a:gdLst/>
              <a:ahLst/>
              <a:cxnLst/>
              <a:rect l="l" t="t" r="r" b="b"/>
              <a:pathLst>
                <a:path w="488950" h="31115">
                  <a:moveTo>
                    <a:pt x="0" y="11840"/>
                  </a:moveTo>
                  <a:lnTo>
                    <a:pt x="40686" y="16356"/>
                  </a:lnTo>
                  <a:lnTo>
                    <a:pt x="81419" y="22899"/>
                  </a:lnTo>
                  <a:lnTo>
                    <a:pt x="122152" y="28666"/>
                  </a:lnTo>
                  <a:lnTo>
                    <a:pt x="162839" y="30857"/>
                  </a:lnTo>
                  <a:lnTo>
                    <a:pt x="203520" y="27579"/>
                  </a:lnTo>
                  <a:lnTo>
                    <a:pt x="244249" y="20492"/>
                  </a:lnTo>
                  <a:lnTo>
                    <a:pt x="284980" y="12121"/>
                  </a:lnTo>
                  <a:lnTo>
                    <a:pt x="325667" y="4990"/>
                  </a:lnTo>
                  <a:lnTo>
                    <a:pt x="365929" y="1133"/>
                  </a:lnTo>
                  <a:lnTo>
                    <a:pt x="403691" y="0"/>
                  </a:lnTo>
                  <a:lnTo>
                    <a:pt x="436360" y="505"/>
                  </a:lnTo>
                  <a:lnTo>
                    <a:pt x="461344" y="1565"/>
                  </a:lnTo>
                  <a:lnTo>
                    <a:pt x="488504" y="2982"/>
                  </a:lnTo>
                </a:path>
              </a:pathLst>
            </a:custGeom>
            <a:ln w="13797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1510" y="331113"/>
              <a:ext cx="146568" cy="141492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1099" y="584576"/>
              <a:ext cx="83807" cy="81027"/>
            </a:xfrm>
            <a:prstGeom prst="rect">
              <a:avLst/>
            </a:prstGeom>
          </p:spPr>
        </p:pic>
        <p:sp>
          <p:nvSpPr>
            <p:cNvPr id="25" name="object 25" descr=""/>
            <p:cNvSpPr/>
            <p:nvPr/>
          </p:nvSpPr>
          <p:spPr>
            <a:xfrm>
              <a:off x="343535" y="504513"/>
              <a:ext cx="410209" cy="175895"/>
            </a:xfrm>
            <a:custGeom>
              <a:avLst/>
              <a:gdLst/>
              <a:ahLst/>
              <a:cxnLst/>
              <a:rect l="l" t="t" r="r" b="b"/>
              <a:pathLst>
                <a:path w="410209" h="175895">
                  <a:moveTo>
                    <a:pt x="30822" y="6604"/>
                  </a:moveTo>
                  <a:lnTo>
                    <a:pt x="23850" y="0"/>
                  </a:lnTo>
                  <a:lnTo>
                    <a:pt x="6972" y="0"/>
                  </a:lnTo>
                  <a:lnTo>
                    <a:pt x="0" y="6604"/>
                  </a:lnTo>
                  <a:lnTo>
                    <a:pt x="0" y="23139"/>
                  </a:lnTo>
                  <a:lnTo>
                    <a:pt x="6972" y="29756"/>
                  </a:lnTo>
                  <a:lnTo>
                    <a:pt x="23850" y="29756"/>
                  </a:lnTo>
                  <a:lnTo>
                    <a:pt x="30822" y="23139"/>
                  </a:lnTo>
                  <a:lnTo>
                    <a:pt x="30822" y="14871"/>
                  </a:lnTo>
                  <a:lnTo>
                    <a:pt x="30822" y="6604"/>
                  </a:lnTo>
                  <a:close/>
                </a:path>
                <a:path w="410209" h="175895">
                  <a:moveTo>
                    <a:pt x="409841" y="148221"/>
                  </a:moveTo>
                  <a:lnTo>
                    <a:pt x="407581" y="137477"/>
                  </a:lnTo>
                  <a:lnTo>
                    <a:pt x="401447" y="128689"/>
                  </a:lnTo>
                  <a:lnTo>
                    <a:pt x="392341" y="122758"/>
                  </a:lnTo>
                  <a:lnTo>
                    <a:pt x="381203" y="120586"/>
                  </a:lnTo>
                  <a:lnTo>
                    <a:pt x="370078" y="122758"/>
                  </a:lnTo>
                  <a:lnTo>
                    <a:pt x="360984" y="128689"/>
                  </a:lnTo>
                  <a:lnTo>
                    <a:pt x="354838" y="137477"/>
                  </a:lnTo>
                  <a:lnTo>
                    <a:pt x="352590" y="148221"/>
                  </a:lnTo>
                  <a:lnTo>
                    <a:pt x="354838" y="158965"/>
                  </a:lnTo>
                  <a:lnTo>
                    <a:pt x="360984" y="167754"/>
                  </a:lnTo>
                  <a:lnTo>
                    <a:pt x="370078" y="173685"/>
                  </a:lnTo>
                  <a:lnTo>
                    <a:pt x="381203" y="175856"/>
                  </a:lnTo>
                  <a:lnTo>
                    <a:pt x="392341" y="173685"/>
                  </a:lnTo>
                  <a:lnTo>
                    <a:pt x="401447" y="167754"/>
                  </a:lnTo>
                  <a:lnTo>
                    <a:pt x="407581" y="158965"/>
                  </a:lnTo>
                  <a:lnTo>
                    <a:pt x="409841" y="148221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354891" y="0"/>
            <a:ext cx="19193510" cy="2511425"/>
            <a:chOff x="354891" y="0"/>
            <a:chExt cx="19193510" cy="251142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999094" y="0"/>
              <a:ext cx="3549211" cy="1361843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354891" y="622913"/>
              <a:ext cx="2256790" cy="1888489"/>
            </a:xfrm>
            <a:custGeom>
              <a:avLst/>
              <a:gdLst/>
              <a:ahLst/>
              <a:cxnLst/>
              <a:rect l="l" t="t" r="r" b="b"/>
              <a:pathLst>
                <a:path w="2256790" h="1888489">
                  <a:moveTo>
                    <a:pt x="625665" y="0"/>
                  </a:moveTo>
                  <a:lnTo>
                    <a:pt x="571657" y="2019"/>
                  </a:lnTo>
                  <a:lnTo>
                    <a:pt x="519851" y="8079"/>
                  </a:lnTo>
                  <a:lnTo>
                    <a:pt x="470248" y="18177"/>
                  </a:lnTo>
                  <a:lnTo>
                    <a:pt x="422847" y="32316"/>
                  </a:lnTo>
                  <a:lnTo>
                    <a:pt x="377648" y="50493"/>
                  </a:lnTo>
                  <a:lnTo>
                    <a:pt x="334651" y="72711"/>
                  </a:lnTo>
                  <a:lnTo>
                    <a:pt x="293856" y="98968"/>
                  </a:lnTo>
                  <a:lnTo>
                    <a:pt x="255263" y="129264"/>
                  </a:lnTo>
                  <a:lnTo>
                    <a:pt x="218872" y="163600"/>
                  </a:lnTo>
                  <a:lnTo>
                    <a:pt x="184683" y="201975"/>
                  </a:lnTo>
                  <a:lnTo>
                    <a:pt x="152695" y="244390"/>
                  </a:lnTo>
                  <a:lnTo>
                    <a:pt x="114671" y="308544"/>
                  </a:lnTo>
                  <a:lnTo>
                    <a:pt x="97696" y="344257"/>
                  </a:lnTo>
                  <a:lnTo>
                    <a:pt x="82079" y="382393"/>
                  </a:lnTo>
                  <a:lnTo>
                    <a:pt x="67821" y="422953"/>
                  </a:lnTo>
                  <a:lnTo>
                    <a:pt x="54920" y="465937"/>
                  </a:lnTo>
                  <a:lnTo>
                    <a:pt x="43378" y="511344"/>
                  </a:lnTo>
                  <a:lnTo>
                    <a:pt x="33193" y="559175"/>
                  </a:lnTo>
                  <a:lnTo>
                    <a:pt x="24367" y="609430"/>
                  </a:lnTo>
                  <a:lnTo>
                    <a:pt x="16898" y="662108"/>
                  </a:lnTo>
                  <a:lnTo>
                    <a:pt x="10788" y="717210"/>
                  </a:lnTo>
                  <a:lnTo>
                    <a:pt x="6035" y="774736"/>
                  </a:lnTo>
                  <a:lnTo>
                    <a:pt x="2640" y="834685"/>
                  </a:lnTo>
                  <a:lnTo>
                    <a:pt x="603" y="897058"/>
                  </a:lnTo>
                  <a:lnTo>
                    <a:pt x="104" y="944683"/>
                  </a:lnTo>
                  <a:lnTo>
                    <a:pt x="0" y="969185"/>
                  </a:lnTo>
                  <a:lnTo>
                    <a:pt x="402" y="1008479"/>
                  </a:lnTo>
                  <a:lnTo>
                    <a:pt x="482" y="1016265"/>
                  </a:lnTo>
                  <a:lnTo>
                    <a:pt x="2510" y="1085335"/>
                  </a:lnTo>
                  <a:lnTo>
                    <a:pt x="5742" y="1143049"/>
                  </a:lnTo>
                  <a:lnTo>
                    <a:pt x="10267" y="1198078"/>
                  </a:lnTo>
                  <a:lnTo>
                    <a:pt x="16085" y="1250423"/>
                  </a:lnTo>
                  <a:lnTo>
                    <a:pt x="23196" y="1300084"/>
                  </a:lnTo>
                  <a:lnTo>
                    <a:pt x="31599" y="1347060"/>
                  </a:lnTo>
                  <a:lnTo>
                    <a:pt x="41296" y="1391352"/>
                  </a:lnTo>
                  <a:lnTo>
                    <a:pt x="52285" y="1432959"/>
                  </a:lnTo>
                  <a:lnTo>
                    <a:pt x="64567" y="1471882"/>
                  </a:lnTo>
                  <a:lnTo>
                    <a:pt x="78142" y="1508121"/>
                  </a:lnTo>
                  <a:lnTo>
                    <a:pt x="101712" y="1560959"/>
                  </a:lnTo>
                  <a:lnTo>
                    <a:pt x="127725" y="1609798"/>
                  </a:lnTo>
                  <a:lnTo>
                    <a:pt x="156183" y="1654641"/>
                  </a:lnTo>
                  <a:lnTo>
                    <a:pt x="187086" y="1695488"/>
                  </a:lnTo>
                  <a:lnTo>
                    <a:pt x="220432" y="1732343"/>
                  </a:lnTo>
                  <a:lnTo>
                    <a:pt x="256224" y="1765207"/>
                  </a:lnTo>
                  <a:lnTo>
                    <a:pt x="294460" y="1794081"/>
                  </a:lnTo>
                  <a:lnTo>
                    <a:pt x="335241" y="1819044"/>
                  </a:lnTo>
                  <a:lnTo>
                    <a:pt x="378665" y="1840172"/>
                  </a:lnTo>
                  <a:lnTo>
                    <a:pt x="424733" y="1857462"/>
                  </a:lnTo>
                  <a:lnTo>
                    <a:pt x="473863" y="1871029"/>
                  </a:lnTo>
                  <a:lnTo>
                    <a:pt x="474062" y="1871029"/>
                  </a:lnTo>
                  <a:lnTo>
                    <a:pt x="525075" y="1880575"/>
                  </a:lnTo>
                  <a:lnTo>
                    <a:pt x="525281" y="1880575"/>
                  </a:lnTo>
                  <a:lnTo>
                    <a:pt x="578921" y="1886304"/>
                  </a:lnTo>
                  <a:lnTo>
                    <a:pt x="635444" y="1888214"/>
                  </a:lnTo>
                  <a:lnTo>
                    <a:pt x="692000" y="1886304"/>
                  </a:lnTo>
                  <a:lnTo>
                    <a:pt x="745709" y="1880575"/>
                  </a:lnTo>
                  <a:lnTo>
                    <a:pt x="796572" y="1871029"/>
                  </a:lnTo>
                  <a:lnTo>
                    <a:pt x="844588" y="1857667"/>
                  </a:lnTo>
                  <a:lnTo>
                    <a:pt x="889759" y="1840492"/>
                  </a:lnTo>
                  <a:lnTo>
                    <a:pt x="932082" y="1819506"/>
                  </a:lnTo>
                  <a:lnTo>
                    <a:pt x="971560" y="1794709"/>
                  </a:lnTo>
                  <a:lnTo>
                    <a:pt x="1008505" y="1765848"/>
                  </a:lnTo>
                  <a:lnTo>
                    <a:pt x="1043232" y="1732668"/>
                  </a:lnTo>
                  <a:lnTo>
                    <a:pt x="1075741" y="1695171"/>
                  </a:lnTo>
                  <a:lnTo>
                    <a:pt x="1106032" y="1653359"/>
                  </a:lnTo>
                  <a:lnTo>
                    <a:pt x="1134104" y="1607233"/>
                  </a:lnTo>
                  <a:lnTo>
                    <a:pt x="1152973" y="1570423"/>
                  </a:lnTo>
                  <a:lnTo>
                    <a:pt x="633601" y="1570423"/>
                  </a:lnTo>
                  <a:lnTo>
                    <a:pt x="583817" y="1565220"/>
                  </a:lnTo>
                  <a:lnTo>
                    <a:pt x="537888" y="1549608"/>
                  </a:lnTo>
                  <a:lnTo>
                    <a:pt x="495812" y="1523583"/>
                  </a:lnTo>
                  <a:lnTo>
                    <a:pt x="457590" y="1487138"/>
                  </a:lnTo>
                  <a:lnTo>
                    <a:pt x="423220" y="1440270"/>
                  </a:lnTo>
                  <a:lnTo>
                    <a:pt x="394027" y="1379767"/>
                  </a:lnTo>
                  <a:lnTo>
                    <a:pt x="381862" y="1343199"/>
                  </a:lnTo>
                  <a:lnTo>
                    <a:pt x="371320" y="1302418"/>
                  </a:lnTo>
                  <a:lnTo>
                    <a:pt x="362399" y="1257422"/>
                  </a:lnTo>
                  <a:lnTo>
                    <a:pt x="355100" y="1208211"/>
                  </a:lnTo>
                  <a:lnTo>
                    <a:pt x="349423" y="1154783"/>
                  </a:lnTo>
                  <a:lnTo>
                    <a:pt x="345368" y="1097136"/>
                  </a:lnTo>
                  <a:lnTo>
                    <a:pt x="342934" y="1035271"/>
                  </a:lnTo>
                  <a:lnTo>
                    <a:pt x="342123" y="969185"/>
                  </a:lnTo>
                  <a:lnTo>
                    <a:pt x="342676" y="905740"/>
                  </a:lnTo>
                  <a:lnTo>
                    <a:pt x="344334" y="846240"/>
                  </a:lnTo>
                  <a:lnTo>
                    <a:pt x="347097" y="790681"/>
                  </a:lnTo>
                  <a:lnTo>
                    <a:pt x="350966" y="739061"/>
                  </a:lnTo>
                  <a:lnTo>
                    <a:pt x="355940" y="691377"/>
                  </a:lnTo>
                  <a:lnTo>
                    <a:pt x="362019" y="647627"/>
                  </a:lnTo>
                  <a:lnTo>
                    <a:pt x="369204" y="607809"/>
                  </a:lnTo>
                  <a:lnTo>
                    <a:pt x="397154" y="509135"/>
                  </a:lnTo>
                  <a:lnTo>
                    <a:pt x="420781" y="456334"/>
                  </a:lnTo>
                  <a:lnTo>
                    <a:pt x="448373" y="413526"/>
                  </a:lnTo>
                  <a:lnTo>
                    <a:pt x="479931" y="380721"/>
                  </a:lnTo>
                  <a:lnTo>
                    <a:pt x="514691" y="356396"/>
                  </a:lnTo>
                  <a:lnTo>
                    <a:pt x="551889" y="339021"/>
                  </a:lnTo>
                  <a:lnTo>
                    <a:pt x="591526" y="328596"/>
                  </a:lnTo>
                  <a:lnTo>
                    <a:pt x="633601" y="325120"/>
                  </a:lnTo>
                  <a:lnTo>
                    <a:pt x="1155092" y="325120"/>
                  </a:lnTo>
                  <a:lnTo>
                    <a:pt x="1135128" y="286536"/>
                  </a:lnTo>
                  <a:lnTo>
                    <a:pt x="1106356" y="240206"/>
                  </a:lnTo>
                  <a:lnTo>
                    <a:pt x="1074944" y="198046"/>
                  </a:lnTo>
                  <a:lnTo>
                    <a:pt x="1040890" y="160051"/>
                  </a:lnTo>
                  <a:lnTo>
                    <a:pt x="1004195" y="126217"/>
                  </a:lnTo>
                  <a:lnTo>
                    <a:pt x="964858" y="96541"/>
                  </a:lnTo>
                  <a:lnTo>
                    <a:pt x="923048" y="70917"/>
                  </a:lnTo>
                  <a:lnTo>
                    <a:pt x="879020" y="49240"/>
                  </a:lnTo>
                  <a:lnTo>
                    <a:pt x="832776" y="31509"/>
                  </a:lnTo>
                  <a:lnTo>
                    <a:pt x="784318" y="17721"/>
                  </a:lnTo>
                  <a:lnTo>
                    <a:pt x="733646" y="7874"/>
                  </a:lnTo>
                  <a:lnTo>
                    <a:pt x="681221" y="2019"/>
                  </a:lnTo>
                  <a:lnTo>
                    <a:pt x="682198" y="2019"/>
                  </a:lnTo>
                  <a:lnTo>
                    <a:pt x="625665" y="0"/>
                  </a:lnTo>
                  <a:close/>
                </a:path>
                <a:path w="2256790" h="1888489">
                  <a:moveTo>
                    <a:pt x="1155092" y="325120"/>
                  </a:moveTo>
                  <a:lnTo>
                    <a:pt x="633601" y="325120"/>
                  </a:lnTo>
                  <a:lnTo>
                    <a:pt x="682460" y="330497"/>
                  </a:lnTo>
                  <a:lnTo>
                    <a:pt x="727562" y="346625"/>
                  </a:lnTo>
                  <a:lnTo>
                    <a:pt x="768911" y="373498"/>
                  </a:lnTo>
                  <a:lnTo>
                    <a:pt x="806509" y="411112"/>
                  </a:lnTo>
                  <a:lnTo>
                    <a:pt x="840360" y="459462"/>
                  </a:lnTo>
                  <a:lnTo>
                    <a:pt x="869094" y="522047"/>
                  </a:lnTo>
                  <a:lnTo>
                    <a:pt x="881074" y="559942"/>
                  </a:lnTo>
                  <a:lnTo>
                    <a:pt x="891461" y="602238"/>
                  </a:lnTo>
                  <a:lnTo>
                    <a:pt x="900253" y="648933"/>
                  </a:lnTo>
                  <a:lnTo>
                    <a:pt x="907449" y="700025"/>
                  </a:lnTo>
                  <a:lnTo>
                    <a:pt x="913049" y="755514"/>
                  </a:lnTo>
                  <a:lnTo>
                    <a:pt x="917050" y="815398"/>
                  </a:lnTo>
                  <a:lnTo>
                    <a:pt x="919452" y="879677"/>
                  </a:lnTo>
                  <a:lnTo>
                    <a:pt x="920210" y="944683"/>
                  </a:lnTo>
                  <a:lnTo>
                    <a:pt x="920252" y="948348"/>
                  </a:lnTo>
                  <a:lnTo>
                    <a:pt x="919463" y="1008479"/>
                  </a:lnTo>
                  <a:lnTo>
                    <a:pt x="919360" y="1016265"/>
                  </a:lnTo>
                  <a:lnTo>
                    <a:pt x="916685" y="1080168"/>
                  </a:lnTo>
                  <a:lnTo>
                    <a:pt x="912226" y="1140059"/>
                  </a:lnTo>
                  <a:lnTo>
                    <a:pt x="905985" y="1195936"/>
                  </a:lnTo>
                  <a:lnTo>
                    <a:pt x="897962" y="1247802"/>
                  </a:lnTo>
                  <a:lnTo>
                    <a:pt x="888159" y="1295656"/>
                  </a:lnTo>
                  <a:lnTo>
                    <a:pt x="876574" y="1339499"/>
                  </a:lnTo>
                  <a:lnTo>
                    <a:pt x="863210" y="1379333"/>
                  </a:lnTo>
                  <a:lnTo>
                    <a:pt x="848067" y="1415156"/>
                  </a:lnTo>
                  <a:lnTo>
                    <a:pt x="799821" y="1491414"/>
                  </a:lnTo>
                  <a:lnTo>
                    <a:pt x="764402" y="1525980"/>
                  </a:lnTo>
                  <a:lnTo>
                    <a:pt x="724891" y="1550671"/>
                  </a:lnTo>
                  <a:lnTo>
                    <a:pt x="681291" y="1565485"/>
                  </a:lnTo>
                  <a:lnTo>
                    <a:pt x="633601" y="1570423"/>
                  </a:lnTo>
                  <a:lnTo>
                    <a:pt x="1152973" y="1570423"/>
                  </a:lnTo>
                  <a:lnTo>
                    <a:pt x="1183595" y="1502048"/>
                  </a:lnTo>
                  <a:lnTo>
                    <a:pt x="1197279" y="1464498"/>
                  </a:lnTo>
                  <a:lnTo>
                    <a:pt x="1209660" y="1424326"/>
                  </a:lnTo>
                  <a:lnTo>
                    <a:pt x="1220737" y="1381530"/>
                  </a:lnTo>
                  <a:lnTo>
                    <a:pt x="1230512" y="1336111"/>
                  </a:lnTo>
                  <a:lnTo>
                    <a:pt x="1238983" y="1288069"/>
                  </a:lnTo>
                  <a:lnTo>
                    <a:pt x="1246150" y="1237401"/>
                  </a:lnTo>
                  <a:lnTo>
                    <a:pt x="1252015" y="1184109"/>
                  </a:lnTo>
                  <a:lnTo>
                    <a:pt x="1256576" y="1128192"/>
                  </a:lnTo>
                  <a:lnTo>
                    <a:pt x="1259834" y="1069649"/>
                  </a:lnTo>
                  <a:lnTo>
                    <a:pt x="1261789" y="1008479"/>
                  </a:lnTo>
                  <a:lnTo>
                    <a:pt x="1262403" y="948348"/>
                  </a:lnTo>
                  <a:lnTo>
                    <a:pt x="1262441" y="944683"/>
                  </a:lnTo>
                  <a:lnTo>
                    <a:pt x="1261800" y="881543"/>
                  </a:lnTo>
                  <a:lnTo>
                    <a:pt x="1259875" y="820975"/>
                  </a:lnTo>
                  <a:lnTo>
                    <a:pt x="1256668" y="762979"/>
                  </a:lnTo>
                  <a:lnTo>
                    <a:pt x="1252176" y="707556"/>
                  </a:lnTo>
                  <a:lnTo>
                    <a:pt x="1246400" y="654707"/>
                  </a:lnTo>
                  <a:lnTo>
                    <a:pt x="1239340" y="604432"/>
                  </a:lnTo>
                  <a:lnTo>
                    <a:pt x="1230993" y="556733"/>
                  </a:lnTo>
                  <a:lnTo>
                    <a:pt x="1221362" y="511611"/>
                  </a:lnTo>
                  <a:lnTo>
                    <a:pt x="1210444" y="469067"/>
                  </a:lnTo>
                  <a:lnTo>
                    <a:pt x="1198239" y="429101"/>
                  </a:lnTo>
                  <a:lnTo>
                    <a:pt x="1184747" y="391715"/>
                  </a:lnTo>
                  <a:lnTo>
                    <a:pt x="1161258" y="337037"/>
                  </a:lnTo>
                  <a:lnTo>
                    <a:pt x="1155092" y="325120"/>
                  </a:lnTo>
                  <a:close/>
                </a:path>
                <a:path w="2256790" h="1888489">
                  <a:moveTo>
                    <a:pt x="2256442" y="45234"/>
                  </a:moveTo>
                  <a:lnTo>
                    <a:pt x="1744416" y="45234"/>
                  </a:lnTo>
                  <a:lnTo>
                    <a:pt x="1546411" y="366585"/>
                  </a:lnTo>
                  <a:lnTo>
                    <a:pt x="1916662" y="366585"/>
                  </a:lnTo>
                  <a:lnTo>
                    <a:pt x="1916662" y="1842980"/>
                  </a:lnTo>
                  <a:lnTo>
                    <a:pt x="2256442" y="1842980"/>
                  </a:lnTo>
                  <a:lnTo>
                    <a:pt x="2256442" y="45234"/>
                  </a:lnTo>
                  <a:close/>
                </a:path>
              </a:pathLst>
            </a:custGeom>
            <a:solidFill>
              <a:srgbClr val="D4E1E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 descr=""/>
          <p:cNvSpPr txBox="1"/>
          <p:nvPr/>
        </p:nvSpPr>
        <p:spPr>
          <a:xfrm>
            <a:off x="1390817" y="4174502"/>
            <a:ext cx="8655685" cy="1432560"/>
          </a:xfrm>
          <a:prstGeom prst="rect">
            <a:avLst/>
          </a:prstGeom>
        </p:spPr>
        <p:txBody>
          <a:bodyPr wrap="square" lIns="0" tIns="69215" rIns="0" bIns="0" rtlCol="0" vert="horz">
            <a:spAutoFit/>
          </a:bodyPr>
          <a:lstStyle/>
          <a:p>
            <a:pPr marL="12700" marR="5080">
              <a:lnSpc>
                <a:spcPts val="3560"/>
              </a:lnSpc>
              <a:spcBef>
                <a:spcPts val="545"/>
              </a:spcBef>
            </a:pPr>
            <a:r>
              <a:rPr dirty="0" sz="3300" spc="-105">
                <a:solidFill>
                  <a:srgbClr val="414851"/>
                </a:solidFill>
                <a:latin typeface="Verdana"/>
                <a:cs typeface="Verdana"/>
              </a:rPr>
              <a:t>Base</a:t>
            </a:r>
            <a:r>
              <a:rPr dirty="0" sz="3300" spc="-22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3300" spc="180">
                <a:solidFill>
                  <a:srgbClr val="414851"/>
                </a:solidFill>
                <a:latin typeface="Verdana"/>
                <a:cs typeface="Verdana"/>
              </a:rPr>
              <a:t>de</a:t>
            </a:r>
            <a:r>
              <a:rPr dirty="0" sz="3300" spc="-22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3300" spc="-90">
                <a:solidFill>
                  <a:srgbClr val="414851"/>
                </a:solidFill>
                <a:latin typeface="Verdana"/>
                <a:cs typeface="Verdana"/>
              </a:rPr>
              <a:t>Datos</a:t>
            </a:r>
            <a:r>
              <a:rPr dirty="0" sz="3300" spc="-22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3300" spc="-145">
                <a:solidFill>
                  <a:srgbClr val="414851"/>
                </a:solidFill>
                <a:latin typeface="Verdana"/>
                <a:cs typeface="Verdana"/>
              </a:rPr>
              <a:t>Distribuida,</a:t>
            </a:r>
            <a:r>
              <a:rPr dirty="0" sz="3300" spc="-22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3300" spc="-55">
                <a:solidFill>
                  <a:srgbClr val="414851"/>
                </a:solidFill>
                <a:latin typeface="Verdana"/>
                <a:cs typeface="Verdana"/>
              </a:rPr>
              <a:t>alternativa</a:t>
            </a:r>
            <a:r>
              <a:rPr dirty="0" sz="3300" spc="-21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3300" spc="254">
                <a:solidFill>
                  <a:srgbClr val="414851"/>
                </a:solidFill>
                <a:latin typeface="Verdana"/>
                <a:cs typeface="Verdana"/>
              </a:rPr>
              <a:t>a</a:t>
            </a:r>
            <a:r>
              <a:rPr dirty="0" sz="3300" spc="-22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3300" spc="-30">
                <a:solidFill>
                  <a:srgbClr val="414851"/>
                </a:solidFill>
                <a:latin typeface="Verdana"/>
                <a:cs typeface="Verdana"/>
              </a:rPr>
              <a:t>las </a:t>
            </a:r>
            <a:r>
              <a:rPr dirty="0" sz="3300" spc="-65">
                <a:solidFill>
                  <a:srgbClr val="414851"/>
                </a:solidFill>
                <a:latin typeface="Verdana"/>
                <a:cs typeface="Verdana"/>
              </a:rPr>
              <a:t>bases</a:t>
            </a:r>
            <a:r>
              <a:rPr dirty="0" sz="3300" spc="-22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3300" spc="180">
                <a:solidFill>
                  <a:srgbClr val="414851"/>
                </a:solidFill>
                <a:latin typeface="Verdana"/>
                <a:cs typeface="Verdana"/>
              </a:rPr>
              <a:t>de</a:t>
            </a:r>
            <a:r>
              <a:rPr dirty="0" sz="3300" spc="-24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3300" spc="-20">
                <a:solidFill>
                  <a:srgbClr val="414851"/>
                </a:solidFill>
                <a:latin typeface="Verdana"/>
                <a:cs typeface="Verdana"/>
              </a:rPr>
              <a:t>datos</a:t>
            </a:r>
            <a:r>
              <a:rPr dirty="0" sz="3300" spc="-22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3300" spc="-50">
                <a:solidFill>
                  <a:srgbClr val="414851"/>
                </a:solidFill>
                <a:latin typeface="Verdana"/>
                <a:cs typeface="Verdana"/>
              </a:rPr>
              <a:t>tradicionales</a:t>
            </a:r>
            <a:r>
              <a:rPr dirty="0" sz="3300" spc="-21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3300" spc="-40">
                <a:solidFill>
                  <a:srgbClr val="414851"/>
                </a:solidFill>
                <a:latin typeface="Verdana"/>
                <a:cs typeface="Verdana"/>
              </a:rPr>
              <a:t>por</a:t>
            </a:r>
            <a:r>
              <a:rPr dirty="0" sz="3300" spc="-24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3300" spc="-365">
                <a:solidFill>
                  <a:srgbClr val="414851"/>
                </a:solidFill>
                <a:latin typeface="Verdana"/>
                <a:cs typeface="Verdana"/>
              </a:rPr>
              <a:t>sus </a:t>
            </a:r>
            <a:r>
              <a:rPr dirty="0" sz="3300" spc="-10">
                <a:solidFill>
                  <a:srgbClr val="414851"/>
                </a:solidFill>
                <a:latin typeface="Verdana"/>
                <a:cs typeface="Verdana"/>
              </a:rPr>
              <a:t>características</a:t>
            </a:r>
            <a:endParaRPr sz="3300">
              <a:latin typeface="Verdana"/>
              <a:cs typeface="Verdana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969887" y="7815543"/>
            <a:ext cx="2790825" cy="17856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650" spc="-105">
                <a:solidFill>
                  <a:srgbClr val="414851"/>
                </a:solidFill>
                <a:latin typeface="Verdana"/>
                <a:cs typeface="Verdana"/>
              </a:rPr>
              <a:t>Los</a:t>
            </a:r>
            <a:r>
              <a:rPr dirty="0" sz="1650" spc="-6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650" spc="-10">
                <a:solidFill>
                  <a:srgbClr val="414851"/>
                </a:solidFill>
                <a:latin typeface="Verdana"/>
                <a:cs typeface="Verdana"/>
              </a:rPr>
              <a:t>datos</a:t>
            </a:r>
            <a:r>
              <a:rPr dirty="0" sz="1650" spc="-9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650" spc="-75">
                <a:solidFill>
                  <a:srgbClr val="414851"/>
                </a:solidFill>
                <a:latin typeface="Verdana"/>
                <a:cs typeface="Verdana"/>
              </a:rPr>
              <a:t>se </a:t>
            </a:r>
            <a:r>
              <a:rPr dirty="0" sz="1650">
                <a:solidFill>
                  <a:srgbClr val="414851"/>
                </a:solidFill>
                <a:latin typeface="Verdana"/>
                <a:cs typeface="Verdana"/>
              </a:rPr>
              <a:t>graban</a:t>
            </a:r>
            <a:r>
              <a:rPr dirty="0" sz="1650" spc="-7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650" spc="-25">
                <a:solidFill>
                  <a:srgbClr val="414851"/>
                </a:solidFill>
                <a:latin typeface="Verdana"/>
                <a:cs typeface="Verdana"/>
              </a:rPr>
              <a:t>en </a:t>
            </a:r>
            <a:r>
              <a:rPr dirty="0" sz="1650" spc="-75">
                <a:solidFill>
                  <a:srgbClr val="414851"/>
                </a:solidFill>
                <a:latin typeface="Verdana"/>
                <a:cs typeface="Verdana"/>
              </a:rPr>
              <a:t>múltiples</a:t>
            </a:r>
            <a:r>
              <a:rPr dirty="0" sz="1650" spc="-8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650" spc="-10">
                <a:solidFill>
                  <a:srgbClr val="414851"/>
                </a:solidFill>
                <a:latin typeface="Verdana"/>
                <a:cs typeface="Verdana"/>
              </a:rPr>
              <a:t>servidores </a:t>
            </a:r>
            <a:r>
              <a:rPr dirty="0" sz="1650" spc="-40">
                <a:solidFill>
                  <a:srgbClr val="414851"/>
                </a:solidFill>
                <a:latin typeface="Verdana"/>
                <a:cs typeface="Verdana"/>
              </a:rPr>
              <a:t>simultáneamente</a:t>
            </a:r>
            <a:r>
              <a:rPr dirty="0" sz="1650" spc="-9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650" spc="-105">
                <a:solidFill>
                  <a:srgbClr val="414851"/>
                </a:solidFill>
                <a:latin typeface="Verdana"/>
                <a:cs typeface="Verdana"/>
              </a:rPr>
              <a:t>y</a:t>
            </a:r>
            <a:r>
              <a:rPr dirty="0" sz="1650" spc="-4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650" spc="114">
                <a:solidFill>
                  <a:srgbClr val="414851"/>
                </a:solidFill>
                <a:latin typeface="Verdana"/>
                <a:cs typeface="Verdana"/>
              </a:rPr>
              <a:t>cada </a:t>
            </a:r>
            <a:r>
              <a:rPr dirty="0" sz="1650">
                <a:solidFill>
                  <a:srgbClr val="414851"/>
                </a:solidFill>
                <a:latin typeface="Verdana"/>
                <a:cs typeface="Verdana"/>
              </a:rPr>
              <a:t>ordenador</a:t>
            </a:r>
            <a:r>
              <a:rPr dirty="0" sz="1650" spc="-10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650" spc="80">
                <a:solidFill>
                  <a:srgbClr val="414851"/>
                </a:solidFill>
                <a:latin typeface="Verdana"/>
                <a:cs typeface="Verdana"/>
              </a:rPr>
              <a:t>conectado</a:t>
            </a:r>
            <a:r>
              <a:rPr dirty="0" sz="1650" spc="-12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650" spc="135">
                <a:solidFill>
                  <a:srgbClr val="414851"/>
                </a:solidFill>
                <a:latin typeface="Verdana"/>
                <a:cs typeface="Verdana"/>
              </a:rPr>
              <a:t>a</a:t>
            </a:r>
            <a:r>
              <a:rPr dirty="0" sz="1650" spc="-114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650" spc="-25">
                <a:solidFill>
                  <a:srgbClr val="414851"/>
                </a:solidFill>
                <a:latin typeface="Verdana"/>
                <a:cs typeface="Verdana"/>
              </a:rPr>
              <a:t>la </a:t>
            </a:r>
            <a:r>
              <a:rPr dirty="0" sz="1650" spc="-10">
                <a:solidFill>
                  <a:srgbClr val="414851"/>
                </a:solidFill>
                <a:latin typeface="Verdana"/>
                <a:cs typeface="Verdana"/>
              </a:rPr>
              <a:t>red</a:t>
            </a:r>
            <a:r>
              <a:rPr dirty="0" sz="1650" spc="-7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650" spc="-85">
                <a:solidFill>
                  <a:srgbClr val="414851"/>
                </a:solidFill>
                <a:latin typeface="Verdana"/>
                <a:cs typeface="Verdana"/>
              </a:rPr>
              <a:t>es</a:t>
            </a:r>
            <a:r>
              <a:rPr dirty="0" sz="1650" spc="-10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650" spc="-55">
                <a:solidFill>
                  <a:srgbClr val="414851"/>
                </a:solidFill>
                <a:latin typeface="Verdana"/>
                <a:cs typeface="Verdana"/>
              </a:rPr>
              <a:t>un</a:t>
            </a:r>
            <a:r>
              <a:rPr dirty="0" sz="1650" spc="-8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650">
                <a:solidFill>
                  <a:srgbClr val="414851"/>
                </a:solidFill>
                <a:latin typeface="Verdana"/>
                <a:cs typeface="Verdana"/>
              </a:rPr>
              <a:t>nodo</a:t>
            </a:r>
            <a:r>
              <a:rPr dirty="0" sz="1650" spc="-6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650" spc="-25">
                <a:solidFill>
                  <a:srgbClr val="414851"/>
                </a:solidFill>
                <a:latin typeface="Verdana"/>
                <a:cs typeface="Verdana"/>
              </a:rPr>
              <a:t>que </a:t>
            </a:r>
            <a:r>
              <a:rPr dirty="0" sz="1650">
                <a:solidFill>
                  <a:srgbClr val="414851"/>
                </a:solidFill>
                <a:latin typeface="Verdana"/>
                <a:cs typeface="Verdana"/>
              </a:rPr>
              <a:t>contiene</a:t>
            </a:r>
            <a:r>
              <a:rPr dirty="0" sz="1650" spc="-4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650" spc="-25">
                <a:solidFill>
                  <a:srgbClr val="414851"/>
                </a:solidFill>
                <a:latin typeface="Verdana"/>
                <a:cs typeface="Verdana"/>
              </a:rPr>
              <a:t>información</a:t>
            </a:r>
            <a:r>
              <a:rPr dirty="0" sz="165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650" spc="65">
                <a:solidFill>
                  <a:srgbClr val="414851"/>
                </a:solidFill>
                <a:latin typeface="Verdana"/>
                <a:cs typeface="Verdana"/>
              </a:rPr>
              <a:t>de </a:t>
            </a:r>
            <a:r>
              <a:rPr dirty="0" sz="1650" spc="-10">
                <a:solidFill>
                  <a:srgbClr val="414851"/>
                </a:solidFill>
                <a:latin typeface="Verdana"/>
                <a:cs typeface="Verdana"/>
              </a:rPr>
              <a:t>todas</a:t>
            </a:r>
            <a:r>
              <a:rPr dirty="0" sz="1650" spc="-12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650" spc="-80">
                <a:solidFill>
                  <a:srgbClr val="414851"/>
                </a:solidFill>
                <a:latin typeface="Verdana"/>
                <a:cs typeface="Verdana"/>
              </a:rPr>
              <a:t>las</a:t>
            </a:r>
            <a:r>
              <a:rPr dirty="0" sz="1650" spc="-12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650" spc="-10">
                <a:solidFill>
                  <a:srgbClr val="414851"/>
                </a:solidFill>
                <a:latin typeface="Verdana"/>
                <a:cs typeface="Verdana"/>
              </a:rPr>
              <a:t>transacciones.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894497" y="6606051"/>
            <a:ext cx="2987675" cy="47815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2950" spc="-25" b="1">
                <a:solidFill>
                  <a:srgbClr val="E79B24"/>
                </a:solidFill>
                <a:latin typeface="Tahoma"/>
                <a:cs typeface="Tahoma"/>
              </a:rPr>
              <a:t>Descentralizada</a:t>
            </a:r>
            <a:endParaRPr sz="2950">
              <a:latin typeface="Tahoma"/>
              <a:cs typeface="Tahoma"/>
            </a:endParaRPr>
          </a:p>
        </p:txBody>
      </p:sp>
      <p:sp>
        <p:nvSpPr>
          <p:cNvPr id="8" name="object 8" descr=""/>
          <p:cNvSpPr/>
          <p:nvPr/>
        </p:nvSpPr>
        <p:spPr>
          <a:xfrm>
            <a:off x="907040" y="7501551"/>
            <a:ext cx="3078480" cy="0"/>
          </a:xfrm>
          <a:custGeom>
            <a:avLst/>
            <a:gdLst/>
            <a:ahLst/>
            <a:cxnLst/>
            <a:rect l="l" t="t" r="r" b="b"/>
            <a:pathLst>
              <a:path w="3078479" h="0">
                <a:moveTo>
                  <a:pt x="0" y="0"/>
                </a:moveTo>
                <a:lnTo>
                  <a:pt x="3077864" y="0"/>
                </a:lnTo>
              </a:path>
            </a:pathLst>
          </a:custGeom>
          <a:ln w="23559">
            <a:solidFill>
              <a:srgbClr val="6192B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/>
          <p:nvPr/>
        </p:nvSpPr>
        <p:spPr>
          <a:xfrm>
            <a:off x="7935958" y="7815543"/>
            <a:ext cx="2824480" cy="17856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650" spc="-105">
                <a:solidFill>
                  <a:srgbClr val="414851"/>
                </a:solidFill>
                <a:latin typeface="Verdana"/>
                <a:cs typeface="Verdana"/>
              </a:rPr>
              <a:t>Los</a:t>
            </a:r>
            <a:r>
              <a:rPr dirty="0" sz="1650" spc="-11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650" spc="-10">
                <a:solidFill>
                  <a:srgbClr val="414851"/>
                </a:solidFill>
                <a:latin typeface="Verdana"/>
                <a:cs typeface="Verdana"/>
              </a:rPr>
              <a:t>datos</a:t>
            </a:r>
            <a:r>
              <a:rPr dirty="0" sz="1650" spc="-13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650" spc="-70">
                <a:solidFill>
                  <a:srgbClr val="414851"/>
                </a:solidFill>
                <a:latin typeface="Verdana"/>
                <a:cs typeface="Verdana"/>
              </a:rPr>
              <a:t>son</a:t>
            </a:r>
            <a:r>
              <a:rPr dirty="0" sz="1650" spc="-10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650" spc="-10">
                <a:solidFill>
                  <a:srgbClr val="414851"/>
                </a:solidFill>
                <a:latin typeface="Verdana"/>
                <a:cs typeface="Verdana"/>
              </a:rPr>
              <a:t>encriptados </a:t>
            </a:r>
            <a:r>
              <a:rPr dirty="0" sz="1650" spc="-20">
                <a:solidFill>
                  <a:srgbClr val="414851"/>
                </a:solidFill>
                <a:latin typeface="Verdana"/>
                <a:cs typeface="Verdana"/>
              </a:rPr>
              <a:t>dentro</a:t>
            </a:r>
            <a:r>
              <a:rPr dirty="0" sz="1650" spc="-10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650" spc="90">
                <a:solidFill>
                  <a:srgbClr val="414851"/>
                </a:solidFill>
                <a:latin typeface="Verdana"/>
                <a:cs typeface="Verdana"/>
              </a:rPr>
              <a:t>de</a:t>
            </a:r>
            <a:r>
              <a:rPr dirty="0" sz="1650" spc="-7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650" spc="-55">
                <a:solidFill>
                  <a:srgbClr val="414851"/>
                </a:solidFill>
                <a:latin typeface="Verdana"/>
                <a:cs typeface="Verdana"/>
              </a:rPr>
              <a:t>un</a:t>
            </a:r>
            <a:r>
              <a:rPr dirty="0" sz="1650" spc="-8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650">
                <a:solidFill>
                  <a:srgbClr val="414851"/>
                </a:solidFill>
                <a:latin typeface="Verdana"/>
                <a:cs typeface="Verdana"/>
              </a:rPr>
              <a:t>bloque</a:t>
            </a:r>
            <a:r>
              <a:rPr dirty="0" sz="1650" spc="-10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650" spc="-20">
                <a:solidFill>
                  <a:srgbClr val="414851"/>
                </a:solidFill>
                <a:latin typeface="Verdana"/>
                <a:cs typeface="Verdana"/>
              </a:rPr>
              <a:t>junto </a:t>
            </a:r>
            <a:r>
              <a:rPr dirty="0" sz="1650" spc="75">
                <a:solidFill>
                  <a:srgbClr val="414851"/>
                </a:solidFill>
                <a:latin typeface="Verdana"/>
                <a:cs typeface="Verdana"/>
              </a:rPr>
              <a:t>con</a:t>
            </a:r>
            <a:r>
              <a:rPr dirty="0" sz="1650" spc="-12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650" spc="-10">
                <a:solidFill>
                  <a:srgbClr val="414851"/>
                </a:solidFill>
                <a:latin typeface="Verdana"/>
                <a:cs typeface="Verdana"/>
              </a:rPr>
              <a:t>información </a:t>
            </a:r>
            <a:r>
              <a:rPr dirty="0" sz="1650">
                <a:solidFill>
                  <a:srgbClr val="414851"/>
                </a:solidFill>
                <a:latin typeface="Verdana"/>
                <a:cs typeface="Verdana"/>
              </a:rPr>
              <a:t>procedentes</a:t>
            </a:r>
            <a:r>
              <a:rPr dirty="0" sz="1650" spc="-7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650" spc="90">
                <a:solidFill>
                  <a:srgbClr val="414851"/>
                </a:solidFill>
                <a:latin typeface="Verdana"/>
                <a:cs typeface="Verdana"/>
              </a:rPr>
              <a:t>de</a:t>
            </a:r>
            <a:r>
              <a:rPr dirty="0" sz="1650" spc="-4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650" spc="-10">
                <a:solidFill>
                  <a:srgbClr val="414851"/>
                </a:solidFill>
                <a:latin typeface="Verdana"/>
                <a:cs typeface="Verdana"/>
              </a:rPr>
              <a:t>muchas </a:t>
            </a:r>
            <a:r>
              <a:rPr dirty="0" sz="1650" spc="-75">
                <a:solidFill>
                  <a:srgbClr val="414851"/>
                </a:solidFill>
                <a:latin typeface="Verdana"/>
                <a:cs typeface="Verdana"/>
              </a:rPr>
              <a:t>otras</a:t>
            </a:r>
            <a:r>
              <a:rPr dirty="0" sz="1650" spc="-114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650" spc="-65">
                <a:solidFill>
                  <a:srgbClr val="414851"/>
                </a:solidFill>
                <a:latin typeface="Verdana"/>
                <a:cs typeface="Verdana"/>
              </a:rPr>
              <a:t>fuentes.</a:t>
            </a:r>
            <a:r>
              <a:rPr dirty="0" sz="1650" spc="-12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650" spc="140">
                <a:solidFill>
                  <a:srgbClr val="414851"/>
                </a:solidFill>
                <a:latin typeface="Verdana"/>
                <a:cs typeface="Verdana"/>
              </a:rPr>
              <a:t>Cada</a:t>
            </a:r>
            <a:r>
              <a:rPr dirty="0" sz="1650" spc="-10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650" spc="-10">
                <a:solidFill>
                  <a:srgbClr val="414851"/>
                </a:solidFill>
                <a:latin typeface="Verdana"/>
                <a:cs typeface="Verdana"/>
              </a:rPr>
              <a:t>bloque </a:t>
            </a:r>
            <a:r>
              <a:rPr dirty="0" sz="1650" spc="90">
                <a:solidFill>
                  <a:srgbClr val="414851"/>
                </a:solidFill>
                <a:latin typeface="Verdana"/>
                <a:cs typeface="Verdana"/>
              </a:rPr>
              <a:t>de</a:t>
            </a:r>
            <a:r>
              <a:rPr dirty="0" sz="1650" spc="-10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650" spc="-10">
                <a:solidFill>
                  <a:srgbClr val="414851"/>
                </a:solidFill>
                <a:latin typeface="Verdana"/>
                <a:cs typeface="Verdana"/>
              </a:rPr>
              <a:t>datos</a:t>
            </a:r>
            <a:r>
              <a:rPr dirty="0" sz="1650" spc="-12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650" spc="-75">
                <a:solidFill>
                  <a:srgbClr val="414851"/>
                </a:solidFill>
                <a:latin typeface="Verdana"/>
                <a:cs typeface="Verdana"/>
              </a:rPr>
              <a:t>se</a:t>
            </a:r>
            <a:r>
              <a:rPr dirty="0" sz="1650" spc="-11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650">
                <a:solidFill>
                  <a:srgbClr val="414851"/>
                </a:solidFill>
                <a:latin typeface="Verdana"/>
                <a:cs typeface="Verdana"/>
              </a:rPr>
              <a:t>encripta</a:t>
            </a:r>
            <a:r>
              <a:rPr dirty="0" sz="1650" spc="-14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650" spc="50">
                <a:solidFill>
                  <a:srgbClr val="414851"/>
                </a:solidFill>
                <a:latin typeface="Verdana"/>
                <a:cs typeface="Verdana"/>
              </a:rPr>
              <a:t>con </a:t>
            </a:r>
            <a:r>
              <a:rPr dirty="0" sz="1650">
                <a:solidFill>
                  <a:srgbClr val="414851"/>
                </a:solidFill>
                <a:latin typeface="Verdana"/>
                <a:cs typeface="Verdana"/>
              </a:rPr>
              <a:t>todo</a:t>
            </a:r>
            <a:r>
              <a:rPr dirty="0" sz="1650" spc="-6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650" spc="-135">
                <a:solidFill>
                  <a:srgbClr val="414851"/>
                </a:solidFill>
                <a:latin typeface="Verdana"/>
                <a:cs typeface="Verdana"/>
              </a:rPr>
              <a:t>su</a:t>
            </a:r>
            <a:r>
              <a:rPr dirty="0" sz="1650" spc="-4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650" spc="-10">
                <a:solidFill>
                  <a:srgbClr val="414851"/>
                </a:solidFill>
                <a:latin typeface="Verdana"/>
                <a:cs typeface="Verdana"/>
              </a:rPr>
              <a:t>contenido.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7860568" y="6606051"/>
            <a:ext cx="2007870" cy="47815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2950" spc="-30" b="1">
                <a:solidFill>
                  <a:srgbClr val="E79B24"/>
                </a:solidFill>
                <a:latin typeface="Tahoma"/>
                <a:cs typeface="Tahoma"/>
              </a:rPr>
              <a:t>Encriptada</a:t>
            </a:r>
            <a:endParaRPr sz="2950">
              <a:latin typeface="Tahoma"/>
              <a:cs typeface="Tahoma"/>
            </a:endParaRPr>
          </a:p>
        </p:txBody>
      </p:sp>
      <p:sp>
        <p:nvSpPr>
          <p:cNvPr id="11" name="object 11" descr=""/>
          <p:cNvSpPr/>
          <p:nvPr/>
        </p:nvSpPr>
        <p:spPr>
          <a:xfrm>
            <a:off x="7872848" y="7501551"/>
            <a:ext cx="3077845" cy="0"/>
          </a:xfrm>
          <a:custGeom>
            <a:avLst/>
            <a:gdLst/>
            <a:ahLst/>
            <a:cxnLst/>
            <a:rect l="l" t="t" r="r" b="b"/>
            <a:pathLst>
              <a:path w="3077845" h="0">
                <a:moveTo>
                  <a:pt x="0" y="0"/>
                </a:moveTo>
                <a:lnTo>
                  <a:pt x="3077812" y="0"/>
                </a:lnTo>
              </a:path>
            </a:pathLst>
          </a:custGeom>
          <a:ln w="23559">
            <a:solidFill>
              <a:srgbClr val="6192B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 txBox="1"/>
          <p:nvPr/>
        </p:nvSpPr>
        <p:spPr>
          <a:xfrm>
            <a:off x="4452923" y="7815543"/>
            <a:ext cx="2934335" cy="2037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650" spc="140">
                <a:solidFill>
                  <a:srgbClr val="414851"/>
                </a:solidFill>
                <a:latin typeface="Verdana"/>
                <a:cs typeface="Verdana"/>
              </a:rPr>
              <a:t>Cada</a:t>
            </a:r>
            <a:r>
              <a:rPr dirty="0" sz="1650" spc="-7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650">
                <a:solidFill>
                  <a:srgbClr val="414851"/>
                </a:solidFill>
                <a:latin typeface="Verdana"/>
                <a:cs typeface="Verdana"/>
              </a:rPr>
              <a:t>bloque</a:t>
            </a:r>
            <a:r>
              <a:rPr dirty="0" sz="1650" spc="-8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650">
                <a:solidFill>
                  <a:srgbClr val="414851"/>
                </a:solidFill>
                <a:latin typeface="Verdana"/>
                <a:cs typeface="Verdana"/>
              </a:rPr>
              <a:t>comienza</a:t>
            </a:r>
            <a:r>
              <a:rPr dirty="0" sz="1650" spc="-6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650" spc="50">
                <a:solidFill>
                  <a:srgbClr val="414851"/>
                </a:solidFill>
                <a:latin typeface="Verdana"/>
                <a:cs typeface="Verdana"/>
              </a:rPr>
              <a:t>con </a:t>
            </a:r>
            <a:r>
              <a:rPr dirty="0" sz="1650">
                <a:solidFill>
                  <a:srgbClr val="414851"/>
                </a:solidFill>
                <a:latin typeface="Verdana"/>
                <a:cs typeface="Verdana"/>
              </a:rPr>
              <a:t>la</a:t>
            </a:r>
            <a:r>
              <a:rPr dirty="0" sz="1650" spc="-7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650">
                <a:solidFill>
                  <a:srgbClr val="414851"/>
                </a:solidFill>
                <a:latin typeface="Verdana"/>
                <a:cs typeface="Verdana"/>
              </a:rPr>
              <a:t>encriptación</a:t>
            </a:r>
            <a:r>
              <a:rPr dirty="0" sz="1650" spc="-8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650">
                <a:solidFill>
                  <a:srgbClr val="414851"/>
                </a:solidFill>
                <a:latin typeface="Verdana"/>
                <a:cs typeface="Verdana"/>
              </a:rPr>
              <a:t>del</a:t>
            </a:r>
            <a:r>
              <a:rPr dirty="0" sz="1650" spc="-7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650" spc="-10">
                <a:solidFill>
                  <a:srgbClr val="414851"/>
                </a:solidFill>
                <a:latin typeface="Verdana"/>
                <a:cs typeface="Verdana"/>
              </a:rPr>
              <a:t>bloque </a:t>
            </a:r>
            <a:r>
              <a:rPr dirty="0" sz="1650" spc="-65">
                <a:solidFill>
                  <a:srgbClr val="414851"/>
                </a:solidFill>
                <a:latin typeface="Verdana"/>
                <a:cs typeface="Verdana"/>
              </a:rPr>
              <a:t>anterior,</a:t>
            </a:r>
            <a:r>
              <a:rPr dirty="0" sz="1650" spc="-9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650" spc="-20">
                <a:solidFill>
                  <a:srgbClr val="414851"/>
                </a:solidFill>
                <a:latin typeface="Verdana"/>
                <a:cs typeface="Verdana"/>
              </a:rPr>
              <a:t>por</a:t>
            </a:r>
            <a:r>
              <a:rPr dirty="0" sz="1650" spc="-7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650" spc="-30">
                <a:solidFill>
                  <a:srgbClr val="414851"/>
                </a:solidFill>
                <a:latin typeface="Verdana"/>
                <a:cs typeface="Verdana"/>
              </a:rPr>
              <a:t>lo</a:t>
            </a:r>
            <a:r>
              <a:rPr dirty="0" sz="1650" spc="-7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650">
                <a:solidFill>
                  <a:srgbClr val="414851"/>
                </a:solidFill>
                <a:latin typeface="Verdana"/>
                <a:cs typeface="Verdana"/>
              </a:rPr>
              <a:t>que</a:t>
            </a:r>
            <a:r>
              <a:rPr dirty="0" sz="1650" spc="-8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650" spc="-25">
                <a:solidFill>
                  <a:srgbClr val="414851"/>
                </a:solidFill>
                <a:latin typeface="Verdana"/>
                <a:cs typeface="Verdana"/>
              </a:rPr>
              <a:t>la información</a:t>
            </a:r>
            <a:r>
              <a:rPr dirty="0" sz="1650" spc="-9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650" spc="90">
                <a:solidFill>
                  <a:srgbClr val="414851"/>
                </a:solidFill>
                <a:latin typeface="Verdana"/>
                <a:cs typeface="Verdana"/>
              </a:rPr>
              <a:t>de</a:t>
            </a:r>
            <a:r>
              <a:rPr dirty="0" sz="1650" spc="-10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650" spc="55">
                <a:solidFill>
                  <a:srgbClr val="414851"/>
                </a:solidFill>
                <a:latin typeface="Verdana"/>
                <a:cs typeface="Verdana"/>
              </a:rPr>
              <a:t>toda</a:t>
            </a:r>
            <a:r>
              <a:rPr dirty="0" sz="1650" spc="-114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650" spc="-25">
                <a:solidFill>
                  <a:srgbClr val="414851"/>
                </a:solidFill>
                <a:latin typeface="Verdana"/>
                <a:cs typeface="Verdana"/>
              </a:rPr>
              <a:t>la </a:t>
            </a:r>
            <a:r>
              <a:rPr dirty="0" sz="1650" spc="95">
                <a:solidFill>
                  <a:srgbClr val="414851"/>
                </a:solidFill>
                <a:latin typeface="Verdana"/>
                <a:cs typeface="Verdana"/>
              </a:rPr>
              <a:t>cadena</a:t>
            </a:r>
            <a:r>
              <a:rPr dirty="0" sz="1650" spc="-12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650" spc="-20">
                <a:solidFill>
                  <a:srgbClr val="414851"/>
                </a:solidFill>
                <a:latin typeface="Verdana"/>
                <a:cs typeface="Verdana"/>
              </a:rPr>
              <a:t>está interrelacionada,</a:t>
            </a:r>
            <a:r>
              <a:rPr dirty="0" sz="1650" spc="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650" spc="-10">
                <a:solidFill>
                  <a:srgbClr val="414851"/>
                </a:solidFill>
                <a:latin typeface="Verdana"/>
                <a:cs typeface="Verdana"/>
              </a:rPr>
              <a:t>haciendo </a:t>
            </a:r>
            <a:r>
              <a:rPr dirty="0" sz="1650" spc="-40">
                <a:solidFill>
                  <a:srgbClr val="414851"/>
                </a:solidFill>
                <a:latin typeface="Verdana"/>
                <a:cs typeface="Verdana"/>
              </a:rPr>
              <a:t>imposible</a:t>
            </a:r>
            <a:r>
              <a:rPr dirty="0" sz="1650" spc="-10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650" spc="-20">
                <a:solidFill>
                  <a:srgbClr val="414851"/>
                </a:solidFill>
                <a:latin typeface="Verdana"/>
                <a:cs typeface="Verdana"/>
              </a:rPr>
              <a:t>modificar</a:t>
            </a:r>
            <a:r>
              <a:rPr dirty="0" sz="1650" spc="-6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650" spc="-10">
                <a:solidFill>
                  <a:srgbClr val="414851"/>
                </a:solidFill>
                <a:latin typeface="Verdana"/>
                <a:cs typeface="Verdana"/>
              </a:rPr>
              <a:t>ningún </a:t>
            </a:r>
            <a:r>
              <a:rPr dirty="0" sz="1650" spc="50">
                <a:solidFill>
                  <a:srgbClr val="414851"/>
                </a:solidFill>
                <a:latin typeface="Verdana"/>
                <a:cs typeface="Verdana"/>
              </a:rPr>
              <a:t>dato</a:t>
            </a:r>
            <a:r>
              <a:rPr dirty="0" sz="1650" spc="-12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650" spc="-140">
                <a:solidFill>
                  <a:srgbClr val="414851"/>
                </a:solidFill>
                <a:latin typeface="Verdana"/>
                <a:cs typeface="Verdana"/>
              </a:rPr>
              <a:t>sin</a:t>
            </a:r>
            <a:r>
              <a:rPr dirty="0" sz="1650" spc="-12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650" spc="-10">
                <a:solidFill>
                  <a:srgbClr val="414851"/>
                </a:solidFill>
                <a:latin typeface="Verdana"/>
                <a:cs typeface="Verdana"/>
              </a:rPr>
              <a:t>alterarla.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4377532" y="6606051"/>
            <a:ext cx="1879600" cy="47815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2950" spc="-100" b="1">
                <a:solidFill>
                  <a:srgbClr val="E79B24"/>
                </a:solidFill>
                <a:latin typeface="Tahoma"/>
                <a:cs typeface="Tahoma"/>
              </a:rPr>
              <a:t>Inmutable</a:t>
            </a:r>
            <a:endParaRPr sz="2950">
              <a:latin typeface="Tahoma"/>
              <a:cs typeface="Tahoma"/>
            </a:endParaRPr>
          </a:p>
        </p:txBody>
      </p:sp>
      <p:sp>
        <p:nvSpPr>
          <p:cNvPr id="14" name="object 14" descr=""/>
          <p:cNvSpPr/>
          <p:nvPr/>
        </p:nvSpPr>
        <p:spPr>
          <a:xfrm>
            <a:off x="4389918" y="7501551"/>
            <a:ext cx="3078480" cy="0"/>
          </a:xfrm>
          <a:custGeom>
            <a:avLst/>
            <a:gdLst/>
            <a:ahLst/>
            <a:cxnLst/>
            <a:rect l="l" t="t" r="r" b="b"/>
            <a:pathLst>
              <a:path w="3078479" h="0">
                <a:moveTo>
                  <a:pt x="0" y="0"/>
                </a:moveTo>
                <a:lnTo>
                  <a:pt x="3077916" y="0"/>
                </a:lnTo>
              </a:path>
            </a:pathLst>
          </a:custGeom>
          <a:ln w="23559">
            <a:solidFill>
              <a:srgbClr val="6192B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822625" y="1484845"/>
            <a:ext cx="10153650" cy="2125980"/>
          </a:xfrm>
          <a:prstGeom prst="rect"/>
        </p:spPr>
        <p:txBody>
          <a:bodyPr wrap="square" lIns="0" tIns="133985" rIns="0" bIns="0" rtlCol="0" vert="horz">
            <a:spAutoFit/>
          </a:bodyPr>
          <a:lstStyle/>
          <a:p>
            <a:pPr marL="1953895" marR="5080" indent="-1941830">
              <a:lnSpc>
                <a:spcPts val="7840"/>
              </a:lnSpc>
              <a:spcBef>
                <a:spcPts val="1055"/>
              </a:spcBef>
            </a:pPr>
            <a:r>
              <a:rPr dirty="0" sz="7250" spc="-75">
                <a:solidFill>
                  <a:srgbClr val="E79B24"/>
                </a:solidFill>
              </a:rPr>
              <a:t>Blockchain,</a:t>
            </a:r>
            <a:r>
              <a:rPr dirty="0" sz="7250" spc="-545">
                <a:solidFill>
                  <a:srgbClr val="E79B24"/>
                </a:solidFill>
              </a:rPr>
              <a:t> </a:t>
            </a:r>
            <a:r>
              <a:rPr dirty="0" sz="7250" spc="-10">
                <a:solidFill>
                  <a:srgbClr val="E79B24"/>
                </a:solidFill>
              </a:rPr>
              <a:t>brindando transparencia</a:t>
            </a:r>
            <a:endParaRPr sz="7250"/>
          </a:p>
        </p:txBody>
      </p:sp>
      <p:grpSp>
        <p:nvGrpSpPr>
          <p:cNvPr id="16" name="object 16" descr=""/>
          <p:cNvGrpSpPr/>
          <p:nvPr/>
        </p:nvGrpSpPr>
        <p:grpSpPr>
          <a:xfrm>
            <a:off x="421099" y="331113"/>
            <a:ext cx="237490" cy="334645"/>
            <a:chOff x="421099" y="331113"/>
            <a:chExt cx="237490" cy="334645"/>
          </a:xfrm>
        </p:grpSpPr>
        <p:pic>
          <p:nvPicPr>
            <p:cNvPr id="17" name="object 1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1510" y="331113"/>
              <a:ext cx="146568" cy="141492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1099" y="584576"/>
              <a:ext cx="83807" cy="81027"/>
            </a:xfrm>
            <a:prstGeom prst="rect">
              <a:avLst/>
            </a:prstGeom>
          </p:spPr>
        </p:pic>
      </p:grpSp>
      <p:grpSp>
        <p:nvGrpSpPr>
          <p:cNvPr id="19" name="object 19" descr="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416301" y="1325717"/>
              <a:ext cx="8686541" cy="9982836"/>
            </a:xfrm>
            <a:prstGeom prst="rect">
              <a:avLst/>
            </a:prstGeom>
          </p:spPr>
        </p:pic>
        <p:sp>
          <p:nvSpPr>
            <p:cNvPr id="21" name="object 21" descr=""/>
            <p:cNvSpPr/>
            <p:nvPr/>
          </p:nvSpPr>
          <p:spPr>
            <a:xfrm>
              <a:off x="888555" y="336428"/>
              <a:ext cx="2157095" cy="396240"/>
            </a:xfrm>
            <a:custGeom>
              <a:avLst/>
              <a:gdLst/>
              <a:ahLst/>
              <a:cxnLst/>
              <a:rect l="l" t="t" r="r" b="b"/>
              <a:pathLst>
                <a:path w="2157095" h="396240">
                  <a:moveTo>
                    <a:pt x="288175" y="254520"/>
                  </a:moveTo>
                  <a:lnTo>
                    <a:pt x="278688" y="201193"/>
                  </a:lnTo>
                  <a:lnTo>
                    <a:pt x="273558" y="192887"/>
                  </a:lnTo>
                  <a:lnTo>
                    <a:pt x="254393" y="161810"/>
                  </a:lnTo>
                  <a:lnTo>
                    <a:pt x="252425" y="158623"/>
                  </a:lnTo>
                  <a:lnTo>
                    <a:pt x="212991" y="130581"/>
                  </a:lnTo>
                  <a:lnTo>
                    <a:pt x="206756" y="129298"/>
                  </a:lnTo>
                  <a:lnTo>
                    <a:pt x="206756" y="258076"/>
                  </a:lnTo>
                  <a:lnTo>
                    <a:pt x="202107" y="284937"/>
                  </a:lnTo>
                  <a:lnTo>
                    <a:pt x="168986" y="319087"/>
                  </a:lnTo>
                  <a:lnTo>
                    <a:pt x="143510" y="323748"/>
                  </a:lnTo>
                  <a:lnTo>
                    <a:pt x="118491" y="319087"/>
                  </a:lnTo>
                  <a:lnTo>
                    <a:pt x="118237" y="319087"/>
                  </a:lnTo>
                  <a:lnTo>
                    <a:pt x="98336" y="305663"/>
                  </a:lnTo>
                  <a:lnTo>
                    <a:pt x="85585" y="285127"/>
                  </a:lnTo>
                  <a:lnTo>
                    <a:pt x="85458" y="284937"/>
                  </a:lnTo>
                  <a:lnTo>
                    <a:pt x="80873" y="258076"/>
                  </a:lnTo>
                  <a:lnTo>
                    <a:pt x="85217" y="231292"/>
                  </a:lnTo>
                  <a:lnTo>
                    <a:pt x="97688" y="210731"/>
                  </a:lnTo>
                  <a:lnTo>
                    <a:pt x="117411" y="197535"/>
                  </a:lnTo>
                  <a:lnTo>
                    <a:pt x="143510" y="192887"/>
                  </a:lnTo>
                  <a:lnTo>
                    <a:pt x="170078" y="197535"/>
                  </a:lnTo>
                  <a:lnTo>
                    <a:pt x="169811" y="197535"/>
                  </a:lnTo>
                  <a:lnTo>
                    <a:pt x="189636" y="210553"/>
                  </a:lnTo>
                  <a:lnTo>
                    <a:pt x="202311" y="231101"/>
                  </a:lnTo>
                  <a:lnTo>
                    <a:pt x="206756" y="258076"/>
                  </a:lnTo>
                  <a:lnTo>
                    <a:pt x="206756" y="129298"/>
                  </a:lnTo>
                  <a:lnTo>
                    <a:pt x="163944" y="120472"/>
                  </a:lnTo>
                  <a:lnTo>
                    <a:pt x="137248" y="123291"/>
                  </a:lnTo>
                  <a:lnTo>
                    <a:pt x="114376" y="131445"/>
                  </a:lnTo>
                  <a:lnTo>
                    <a:pt x="95516" y="144437"/>
                  </a:lnTo>
                  <a:lnTo>
                    <a:pt x="80873" y="161810"/>
                  </a:lnTo>
                  <a:lnTo>
                    <a:pt x="80873" y="0"/>
                  </a:lnTo>
                  <a:lnTo>
                    <a:pt x="0" y="0"/>
                  </a:lnTo>
                  <a:lnTo>
                    <a:pt x="0" y="248627"/>
                  </a:lnTo>
                  <a:lnTo>
                    <a:pt x="6540" y="298335"/>
                  </a:lnTo>
                  <a:lnTo>
                    <a:pt x="25298" y="339191"/>
                  </a:lnTo>
                  <a:lnTo>
                    <a:pt x="54965" y="369925"/>
                  </a:lnTo>
                  <a:lnTo>
                    <a:pt x="94272" y="389293"/>
                  </a:lnTo>
                  <a:lnTo>
                    <a:pt x="141922" y="396036"/>
                  </a:lnTo>
                  <a:lnTo>
                    <a:pt x="189331" y="389293"/>
                  </a:lnTo>
                  <a:lnTo>
                    <a:pt x="189801" y="389293"/>
                  </a:lnTo>
                  <a:lnTo>
                    <a:pt x="230289" y="369925"/>
                  </a:lnTo>
                  <a:lnTo>
                    <a:pt x="261327" y="339877"/>
                  </a:lnTo>
                  <a:lnTo>
                    <a:pt x="269532" y="323748"/>
                  </a:lnTo>
                  <a:lnTo>
                    <a:pt x="281139" y="300951"/>
                  </a:lnTo>
                  <a:lnTo>
                    <a:pt x="288124" y="254876"/>
                  </a:lnTo>
                  <a:lnTo>
                    <a:pt x="288175" y="254520"/>
                  </a:lnTo>
                  <a:close/>
                </a:path>
                <a:path w="2157095" h="396240">
                  <a:moveTo>
                    <a:pt x="447687" y="325285"/>
                  </a:moveTo>
                  <a:lnTo>
                    <a:pt x="445439" y="326821"/>
                  </a:lnTo>
                  <a:lnTo>
                    <a:pt x="441769" y="327875"/>
                  </a:lnTo>
                  <a:lnTo>
                    <a:pt x="428396" y="327875"/>
                  </a:lnTo>
                  <a:lnTo>
                    <a:pt x="423087" y="322681"/>
                  </a:lnTo>
                  <a:lnTo>
                    <a:pt x="423087" y="0"/>
                  </a:lnTo>
                  <a:lnTo>
                    <a:pt x="337413" y="0"/>
                  </a:lnTo>
                  <a:lnTo>
                    <a:pt x="337413" y="324815"/>
                  </a:lnTo>
                  <a:lnTo>
                    <a:pt x="342163" y="354698"/>
                  </a:lnTo>
                  <a:lnTo>
                    <a:pt x="356146" y="377139"/>
                  </a:lnTo>
                  <a:lnTo>
                    <a:pt x="378968" y="391248"/>
                  </a:lnTo>
                  <a:lnTo>
                    <a:pt x="410210" y="396151"/>
                  </a:lnTo>
                  <a:lnTo>
                    <a:pt x="420611" y="395351"/>
                  </a:lnTo>
                  <a:lnTo>
                    <a:pt x="431101" y="393192"/>
                  </a:lnTo>
                  <a:lnTo>
                    <a:pt x="440512" y="390067"/>
                  </a:lnTo>
                  <a:lnTo>
                    <a:pt x="447687" y="386346"/>
                  </a:lnTo>
                  <a:lnTo>
                    <a:pt x="447687" y="325285"/>
                  </a:lnTo>
                  <a:close/>
                </a:path>
                <a:path w="2157095" h="396240">
                  <a:moveTo>
                    <a:pt x="753999" y="128739"/>
                  </a:moveTo>
                  <a:lnTo>
                    <a:pt x="668362" y="128739"/>
                  </a:lnTo>
                  <a:lnTo>
                    <a:pt x="668362" y="279692"/>
                  </a:lnTo>
                  <a:lnTo>
                    <a:pt x="665327" y="298361"/>
                  </a:lnTo>
                  <a:lnTo>
                    <a:pt x="656628" y="312699"/>
                  </a:lnTo>
                  <a:lnTo>
                    <a:pt x="642823" y="321919"/>
                  </a:lnTo>
                  <a:lnTo>
                    <a:pt x="624471" y="325170"/>
                  </a:lnTo>
                  <a:lnTo>
                    <a:pt x="606056" y="321919"/>
                  </a:lnTo>
                  <a:lnTo>
                    <a:pt x="592213" y="312699"/>
                  </a:lnTo>
                  <a:lnTo>
                    <a:pt x="583501" y="298361"/>
                  </a:lnTo>
                  <a:lnTo>
                    <a:pt x="580478" y="279692"/>
                  </a:lnTo>
                  <a:lnTo>
                    <a:pt x="580478" y="128739"/>
                  </a:lnTo>
                  <a:lnTo>
                    <a:pt x="494842" y="128739"/>
                  </a:lnTo>
                  <a:lnTo>
                    <a:pt x="494741" y="275082"/>
                  </a:lnTo>
                  <a:lnTo>
                    <a:pt x="503593" y="326021"/>
                  </a:lnTo>
                  <a:lnTo>
                    <a:pt x="529158" y="364032"/>
                  </a:lnTo>
                  <a:lnTo>
                    <a:pt x="569887" y="387819"/>
                  </a:lnTo>
                  <a:lnTo>
                    <a:pt x="624268" y="396036"/>
                  </a:lnTo>
                  <a:lnTo>
                    <a:pt x="678726" y="387819"/>
                  </a:lnTo>
                  <a:lnTo>
                    <a:pt x="719518" y="364032"/>
                  </a:lnTo>
                  <a:lnTo>
                    <a:pt x="745121" y="326021"/>
                  </a:lnTo>
                  <a:lnTo>
                    <a:pt x="753999" y="275082"/>
                  </a:lnTo>
                  <a:lnTo>
                    <a:pt x="753999" y="128739"/>
                  </a:lnTo>
                  <a:close/>
                </a:path>
                <a:path w="2157095" h="396240">
                  <a:moveTo>
                    <a:pt x="1061821" y="244729"/>
                  </a:moveTo>
                  <a:lnTo>
                    <a:pt x="1059878" y="233743"/>
                  </a:lnTo>
                  <a:lnTo>
                    <a:pt x="1052563" y="192595"/>
                  </a:lnTo>
                  <a:lnTo>
                    <a:pt x="1048283" y="186143"/>
                  </a:lnTo>
                  <a:lnTo>
                    <a:pt x="1026680" y="153568"/>
                  </a:lnTo>
                  <a:lnTo>
                    <a:pt x="988034" y="129705"/>
                  </a:lnTo>
                  <a:lnTo>
                    <a:pt x="988034" y="233743"/>
                  </a:lnTo>
                  <a:lnTo>
                    <a:pt x="881468" y="233743"/>
                  </a:lnTo>
                  <a:lnTo>
                    <a:pt x="888060" y="213207"/>
                  </a:lnTo>
                  <a:lnTo>
                    <a:pt x="899668" y="198297"/>
                  </a:lnTo>
                  <a:lnTo>
                    <a:pt x="915835" y="189217"/>
                  </a:lnTo>
                  <a:lnTo>
                    <a:pt x="936078" y="186143"/>
                  </a:lnTo>
                  <a:lnTo>
                    <a:pt x="957783" y="189217"/>
                  </a:lnTo>
                  <a:lnTo>
                    <a:pt x="957440" y="189217"/>
                  </a:lnTo>
                  <a:lnTo>
                    <a:pt x="973315" y="198120"/>
                  </a:lnTo>
                  <a:lnTo>
                    <a:pt x="983678" y="213004"/>
                  </a:lnTo>
                  <a:lnTo>
                    <a:pt x="988034" y="233743"/>
                  </a:lnTo>
                  <a:lnTo>
                    <a:pt x="988034" y="129705"/>
                  </a:lnTo>
                  <a:lnTo>
                    <a:pt x="987031" y="129082"/>
                  </a:lnTo>
                  <a:lnTo>
                    <a:pt x="936485" y="120599"/>
                  </a:lnTo>
                  <a:lnTo>
                    <a:pt x="891489" y="127101"/>
                  </a:lnTo>
                  <a:lnTo>
                    <a:pt x="853897" y="145592"/>
                  </a:lnTo>
                  <a:lnTo>
                    <a:pt x="825195" y="174523"/>
                  </a:lnTo>
                  <a:lnTo>
                    <a:pt x="806869" y="212382"/>
                  </a:lnTo>
                  <a:lnTo>
                    <a:pt x="800430" y="257606"/>
                  </a:lnTo>
                  <a:lnTo>
                    <a:pt x="806996" y="304622"/>
                  </a:lnTo>
                  <a:lnTo>
                    <a:pt x="807072" y="305168"/>
                  </a:lnTo>
                  <a:lnTo>
                    <a:pt x="826236" y="343674"/>
                  </a:lnTo>
                  <a:lnTo>
                    <a:pt x="856830" y="372249"/>
                  </a:lnTo>
                  <a:lnTo>
                    <a:pt x="897724" y="390029"/>
                  </a:lnTo>
                  <a:lnTo>
                    <a:pt x="947813" y="396151"/>
                  </a:lnTo>
                  <a:lnTo>
                    <a:pt x="974979" y="394677"/>
                  </a:lnTo>
                  <a:lnTo>
                    <a:pt x="1002093" y="390182"/>
                  </a:lnTo>
                  <a:lnTo>
                    <a:pt x="1027099" y="382600"/>
                  </a:lnTo>
                  <a:lnTo>
                    <a:pt x="1047940" y="371817"/>
                  </a:lnTo>
                  <a:lnTo>
                    <a:pt x="1047940" y="327406"/>
                  </a:lnTo>
                  <a:lnTo>
                    <a:pt x="1047940" y="304622"/>
                  </a:lnTo>
                  <a:lnTo>
                    <a:pt x="1031417" y="313410"/>
                  </a:lnTo>
                  <a:lnTo>
                    <a:pt x="1010920" y="320662"/>
                  </a:lnTo>
                  <a:lnTo>
                    <a:pt x="986713" y="325589"/>
                  </a:lnTo>
                  <a:lnTo>
                    <a:pt x="959040" y="327406"/>
                  </a:lnTo>
                  <a:lnTo>
                    <a:pt x="929398" y="324916"/>
                  </a:lnTo>
                  <a:lnTo>
                    <a:pt x="906919" y="316814"/>
                  </a:lnTo>
                  <a:lnTo>
                    <a:pt x="891362" y="302094"/>
                  </a:lnTo>
                  <a:lnTo>
                    <a:pt x="882548" y="279933"/>
                  </a:lnTo>
                  <a:lnTo>
                    <a:pt x="1057541" y="279933"/>
                  </a:lnTo>
                  <a:lnTo>
                    <a:pt x="1059065" y="272453"/>
                  </a:lnTo>
                  <a:lnTo>
                    <a:pt x="1060450" y="264058"/>
                  </a:lnTo>
                  <a:lnTo>
                    <a:pt x="1061440" y="254800"/>
                  </a:lnTo>
                  <a:lnTo>
                    <a:pt x="1061821" y="244729"/>
                  </a:lnTo>
                  <a:close/>
                </a:path>
                <a:path w="2157095" h="396240">
                  <a:moveTo>
                    <a:pt x="1373644" y="0"/>
                  </a:moveTo>
                  <a:lnTo>
                    <a:pt x="1298600" y="0"/>
                  </a:lnTo>
                  <a:lnTo>
                    <a:pt x="1298600" y="258076"/>
                  </a:lnTo>
                  <a:lnTo>
                    <a:pt x="1294079" y="284746"/>
                  </a:lnTo>
                  <a:lnTo>
                    <a:pt x="1281455" y="305308"/>
                  </a:lnTo>
                  <a:lnTo>
                    <a:pt x="1262151" y="318592"/>
                  </a:lnTo>
                  <a:lnTo>
                    <a:pt x="1261795" y="318592"/>
                  </a:lnTo>
                  <a:lnTo>
                    <a:pt x="1238097" y="323164"/>
                  </a:lnTo>
                  <a:lnTo>
                    <a:pt x="1214069" y="318592"/>
                  </a:lnTo>
                  <a:lnTo>
                    <a:pt x="1195260" y="305600"/>
                  </a:lnTo>
                  <a:lnTo>
                    <a:pt x="1182979" y="285242"/>
                  </a:lnTo>
                  <a:lnTo>
                    <a:pt x="1178598" y="258546"/>
                  </a:lnTo>
                  <a:lnTo>
                    <a:pt x="1182928" y="231698"/>
                  </a:lnTo>
                  <a:lnTo>
                    <a:pt x="1195095" y="210972"/>
                  </a:lnTo>
                  <a:lnTo>
                    <a:pt x="1213904" y="197612"/>
                  </a:lnTo>
                  <a:lnTo>
                    <a:pt x="1238097" y="192887"/>
                  </a:lnTo>
                  <a:lnTo>
                    <a:pt x="1262837" y="197612"/>
                  </a:lnTo>
                  <a:lnTo>
                    <a:pt x="1262557" y="197612"/>
                  </a:lnTo>
                  <a:lnTo>
                    <a:pt x="1281607" y="210731"/>
                  </a:lnTo>
                  <a:lnTo>
                    <a:pt x="1294130" y="231305"/>
                  </a:lnTo>
                  <a:lnTo>
                    <a:pt x="1298600" y="258076"/>
                  </a:lnTo>
                  <a:lnTo>
                    <a:pt x="1298600" y="0"/>
                  </a:lnTo>
                  <a:lnTo>
                    <a:pt x="1289646" y="0"/>
                  </a:lnTo>
                  <a:lnTo>
                    <a:pt x="1289646" y="158280"/>
                  </a:lnTo>
                  <a:lnTo>
                    <a:pt x="1275676" y="141655"/>
                  </a:lnTo>
                  <a:lnTo>
                    <a:pt x="1258747" y="129857"/>
                  </a:lnTo>
                  <a:lnTo>
                    <a:pt x="1238897" y="122809"/>
                  </a:lnTo>
                  <a:lnTo>
                    <a:pt x="1216152" y="120472"/>
                  </a:lnTo>
                  <a:lnTo>
                    <a:pt x="1168146" y="131241"/>
                  </a:lnTo>
                  <a:lnTo>
                    <a:pt x="1129804" y="160769"/>
                  </a:lnTo>
                  <a:lnTo>
                    <a:pt x="1104404" y="204939"/>
                  </a:lnTo>
                  <a:lnTo>
                    <a:pt x="1095197" y="259613"/>
                  </a:lnTo>
                  <a:lnTo>
                    <a:pt x="1104315" y="313880"/>
                  </a:lnTo>
                  <a:lnTo>
                    <a:pt x="1129576" y="357162"/>
                  </a:lnTo>
                  <a:lnTo>
                    <a:pt x="1167892" y="385800"/>
                  </a:lnTo>
                  <a:lnTo>
                    <a:pt x="1216152" y="396151"/>
                  </a:lnTo>
                  <a:lnTo>
                    <a:pt x="1240764" y="393242"/>
                  </a:lnTo>
                  <a:lnTo>
                    <a:pt x="1262087" y="384543"/>
                  </a:lnTo>
                  <a:lnTo>
                    <a:pt x="1279880" y="370141"/>
                  </a:lnTo>
                  <a:lnTo>
                    <a:pt x="1293926" y="350088"/>
                  </a:lnTo>
                  <a:lnTo>
                    <a:pt x="1293926" y="387769"/>
                  </a:lnTo>
                  <a:lnTo>
                    <a:pt x="1373644" y="387769"/>
                  </a:lnTo>
                  <a:lnTo>
                    <a:pt x="1373644" y="350088"/>
                  </a:lnTo>
                  <a:lnTo>
                    <a:pt x="1373644" y="323164"/>
                  </a:lnTo>
                  <a:lnTo>
                    <a:pt x="1373644" y="192887"/>
                  </a:lnTo>
                  <a:lnTo>
                    <a:pt x="1373644" y="158280"/>
                  </a:lnTo>
                  <a:lnTo>
                    <a:pt x="1373644" y="0"/>
                  </a:lnTo>
                  <a:close/>
                </a:path>
                <a:path w="2157095" h="396240">
                  <a:moveTo>
                    <a:pt x="1711591" y="257479"/>
                  </a:moveTo>
                  <a:lnTo>
                    <a:pt x="1704340" y="213436"/>
                  </a:lnTo>
                  <a:lnTo>
                    <a:pt x="1693011" y="192405"/>
                  </a:lnTo>
                  <a:lnTo>
                    <a:pt x="1684032" y="175729"/>
                  </a:lnTo>
                  <a:lnTo>
                    <a:pt x="1652765" y="146354"/>
                  </a:lnTo>
                  <a:lnTo>
                    <a:pt x="1629625" y="135356"/>
                  </a:lnTo>
                  <a:lnTo>
                    <a:pt x="1629625" y="258076"/>
                  </a:lnTo>
                  <a:lnTo>
                    <a:pt x="1624787" y="284657"/>
                  </a:lnTo>
                  <a:lnTo>
                    <a:pt x="1611388" y="305244"/>
                  </a:lnTo>
                  <a:lnTo>
                    <a:pt x="1591068" y="318617"/>
                  </a:lnTo>
                  <a:lnTo>
                    <a:pt x="1590814" y="318617"/>
                  </a:lnTo>
                  <a:lnTo>
                    <a:pt x="1565833" y="323278"/>
                  </a:lnTo>
                  <a:lnTo>
                    <a:pt x="1540510" y="318617"/>
                  </a:lnTo>
                  <a:lnTo>
                    <a:pt x="1520329" y="305422"/>
                  </a:lnTo>
                  <a:lnTo>
                    <a:pt x="1506969" y="284861"/>
                  </a:lnTo>
                  <a:lnTo>
                    <a:pt x="1502143" y="258076"/>
                  </a:lnTo>
                  <a:lnTo>
                    <a:pt x="1506969" y="231228"/>
                  </a:lnTo>
                  <a:lnTo>
                    <a:pt x="1520329" y="210489"/>
                  </a:lnTo>
                  <a:lnTo>
                    <a:pt x="1540510" y="197142"/>
                  </a:lnTo>
                  <a:lnTo>
                    <a:pt x="1565833" y="192405"/>
                  </a:lnTo>
                  <a:lnTo>
                    <a:pt x="1591170" y="197142"/>
                  </a:lnTo>
                  <a:lnTo>
                    <a:pt x="1611388" y="210489"/>
                  </a:lnTo>
                  <a:lnTo>
                    <a:pt x="1624787" y="231228"/>
                  </a:lnTo>
                  <a:lnTo>
                    <a:pt x="1629524" y="257479"/>
                  </a:lnTo>
                  <a:lnTo>
                    <a:pt x="1629625" y="258076"/>
                  </a:lnTo>
                  <a:lnTo>
                    <a:pt x="1629625" y="135356"/>
                  </a:lnTo>
                  <a:lnTo>
                    <a:pt x="1612658" y="127279"/>
                  </a:lnTo>
                  <a:lnTo>
                    <a:pt x="1565833" y="120472"/>
                  </a:lnTo>
                  <a:lnTo>
                    <a:pt x="1518602" y="127279"/>
                  </a:lnTo>
                  <a:lnTo>
                    <a:pt x="1518818" y="127279"/>
                  </a:lnTo>
                  <a:lnTo>
                    <a:pt x="1478584" y="146215"/>
                  </a:lnTo>
                  <a:lnTo>
                    <a:pt x="1447038" y="175526"/>
                  </a:lnTo>
                  <a:lnTo>
                    <a:pt x="1426502" y="213258"/>
                  </a:lnTo>
                  <a:lnTo>
                    <a:pt x="1419161" y="257479"/>
                  </a:lnTo>
                  <a:lnTo>
                    <a:pt x="1426425" y="301688"/>
                  </a:lnTo>
                  <a:lnTo>
                    <a:pt x="1426552" y="302463"/>
                  </a:lnTo>
                  <a:lnTo>
                    <a:pt x="1447190" y="340639"/>
                  </a:lnTo>
                  <a:lnTo>
                    <a:pt x="1478800" y="370192"/>
                  </a:lnTo>
                  <a:lnTo>
                    <a:pt x="1519110" y="389267"/>
                  </a:lnTo>
                  <a:lnTo>
                    <a:pt x="1565833" y="396036"/>
                  </a:lnTo>
                  <a:lnTo>
                    <a:pt x="1612468" y="389077"/>
                  </a:lnTo>
                  <a:lnTo>
                    <a:pt x="1652549" y="369608"/>
                  </a:lnTo>
                  <a:lnTo>
                    <a:pt x="1683880" y="339775"/>
                  </a:lnTo>
                  <a:lnTo>
                    <a:pt x="1704301" y="301688"/>
                  </a:lnTo>
                  <a:lnTo>
                    <a:pt x="1711490" y="258076"/>
                  </a:lnTo>
                  <a:lnTo>
                    <a:pt x="1711591" y="257479"/>
                  </a:lnTo>
                  <a:close/>
                </a:path>
                <a:path w="2157095" h="396240">
                  <a:moveTo>
                    <a:pt x="1923072" y="128739"/>
                  </a:moveTo>
                  <a:lnTo>
                    <a:pt x="1861527" y="128739"/>
                  </a:lnTo>
                  <a:lnTo>
                    <a:pt x="1861527" y="51142"/>
                  </a:lnTo>
                  <a:lnTo>
                    <a:pt x="1774761" y="51142"/>
                  </a:lnTo>
                  <a:lnTo>
                    <a:pt x="1774761" y="128739"/>
                  </a:lnTo>
                  <a:lnTo>
                    <a:pt x="1732508" y="128739"/>
                  </a:lnTo>
                  <a:lnTo>
                    <a:pt x="1732508" y="196545"/>
                  </a:lnTo>
                  <a:lnTo>
                    <a:pt x="1774761" y="196545"/>
                  </a:lnTo>
                  <a:lnTo>
                    <a:pt x="1774761" y="287020"/>
                  </a:lnTo>
                  <a:lnTo>
                    <a:pt x="1781886" y="332867"/>
                  </a:lnTo>
                  <a:lnTo>
                    <a:pt x="1802409" y="367182"/>
                  </a:lnTo>
                  <a:lnTo>
                    <a:pt x="1835086" y="388696"/>
                  </a:lnTo>
                  <a:lnTo>
                    <a:pt x="1878672" y="396151"/>
                  </a:lnTo>
                  <a:lnTo>
                    <a:pt x="1891563" y="395516"/>
                  </a:lnTo>
                  <a:lnTo>
                    <a:pt x="1903895" y="393801"/>
                  </a:lnTo>
                  <a:lnTo>
                    <a:pt x="1914715" y="391312"/>
                  </a:lnTo>
                  <a:lnTo>
                    <a:pt x="1923072" y="388353"/>
                  </a:lnTo>
                  <a:lnTo>
                    <a:pt x="1923072" y="314426"/>
                  </a:lnTo>
                  <a:lnTo>
                    <a:pt x="1911921" y="317233"/>
                  </a:lnTo>
                  <a:lnTo>
                    <a:pt x="1897862" y="318554"/>
                  </a:lnTo>
                  <a:lnTo>
                    <a:pt x="1881746" y="316014"/>
                  </a:lnTo>
                  <a:lnTo>
                    <a:pt x="1870379" y="308737"/>
                  </a:lnTo>
                  <a:lnTo>
                    <a:pt x="1863636" y="297180"/>
                  </a:lnTo>
                  <a:lnTo>
                    <a:pt x="1861426" y="281813"/>
                  </a:lnTo>
                  <a:lnTo>
                    <a:pt x="1861527" y="196545"/>
                  </a:lnTo>
                  <a:lnTo>
                    <a:pt x="1923072" y="196545"/>
                  </a:lnTo>
                  <a:lnTo>
                    <a:pt x="1923072" y="128739"/>
                  </a:lnTo>
                  <a:close/>
                </a:path>
                <a:path w="2157095" h="396240">
                  <a:moveTo>
                    <a:pt x="2156599" y="309689"/>
                  </a:moveTo>
                  <a:lnTo>
                    <a:pt x="2141969" y="264553"/>
                  </a:lnTo>
                  <a:lnTo>
                    <a:pt x="2095563" y="234226"/>
                  </a:lnTo>
                  <a:lnTo>
                    <a:pt x="2068817" y="223354"/>
                  </a:lnTo>
                  <a:lnTo>
                    <a:pt x="2059635" y="219113"/>
                  </a:lnTo>
                  <a:lnTo>
                    <a:pt x="2053653" y="214630"/>
                  </a:lnTo>
                  <a:lnTo>
                    <a:pt x="2050402" y="209448"/>
                  </a:lnTo>
                  <a:lnTo>
                    <a:pt x="2049424" y="203161"/>
                  </a:lnTo>
                  <a:lnTo>
                    <a:pt x="2052091" y="194868"/>
                  </a:lnTo>
                  <a:lnTo>
                    <a:pt x="2059800" y="188709"/>
                  </a:lnTo>
                  <a:lnTo>
                    <a:pt x="2072119" y="184873"/>
                  </a:lnTo>
                  <a:lnTo>
                    <a:pt x="2088616" y="183553"/>
                  </a:lnTo>
                  <a:lnTo>
                    <a:pt x="2103666" y="184619"/>
                  </a:lnTo>
                  <a:lnTo>
                    <a:pt x="2117394" y="187464"/>
                  </a:lnTo>
                  <a:lnTo>
                    <a:pt x="2129713" y="191566"/>
                  </a:lnTo>
                  <a:lnTo>
                    <a:pt x="2140572" y="196418"/>
                  </a:lnTo>
                  <a:lnTo>
                    <a:pt x="2140572" y="133350"/>
                  </a:lnTo>
                  <a:lnTo>
                    <a:pt x="2129409" y="128498"/>
                  </a:lnTo>
                  <a:lnTo>
                    <a:pt x="2114512" y="124383"/>
                  </a:lnTo>
                  <a:lnTo>
                    <a:pt x="2097100" y="121539"/>
                  </a:lnTo>
                  <a:lnTo>
                    <a:pt x="2078418" y="120472"/>
                  </a:lnTo>
                  <a:lnTo>
                    <a:pt x="2031377" y="126758"/>
                  </a:lnTo>
                  <a:lnTo>
                    <a:pt x="1996351" y="143941"/>
                  </a:lnTo>
                  <a:lnTo>
                    <a:pt x="1974494" y="169557"/>
                  </a:lnTo>
                  <a:lnTo>
                    <a:pt x="1966963" y="201155"/>
                  </a:lnTo>
                  <a:lnTo>
                    <a:pt x="1970824" y="225933"/>
                  </a:lnTo>
                  <a:lnTo>
                    <a:pt x="1982177" y="245872"/>
                  </a:lnTo>
                  <a:lnTo>
                    <a:pt x="2000669" y="261924"/>
                  </a:lnTo>
                  <a:lnTo>
                    <a:pt x="2025954" y="275082"/>
                  </a:lnTo>
                  <a:lnTo>
                    <a:pt x="2054326" y="286423"/>
                  </a:lnTo>
                  <a:lnTo>
                    <a:pt x="2064905" y="291350"/>
                  </a:lnTo>
                  <a:lnTo>
                    <a:pt x="2072055" y="296379"/>
                  </a:lnTo>
                  <a:lnTo>
                    <a:pt x="2076119" y="301967"/>
                  </a:lnTo>
                  <a:lnTo>
                    <a:pt x="2077389" y="308622"/>
                  </a:lnTo>
                  <a:lnTo>
                    <a:pt x="2074951" y="317969"/>
                  </a:lnTo>
                  <a:lnTo>
                    <a:pt x="2067229" y="325501"/>
                  </a:lnTo>
                  <a:lnTo>
                    <a:pt x="2053577" y="330542"/>
                  </a:lnTo>
                  <a:lnTo>
                    <a:pt x="2033397" y="332371"/>
                  </a:lnTo>
                  <a:lnTo>
                    <a:pt x="2014181" y="330682"/>
                  </a:lnTo>
                  <a:lnTo>
                    <a:pt x="1995817" y="326250"/>
                  </a:lnTo>
                  <a:lnTo>
                    <a:pt x="1979637" y="319963"/>
                  </a:lnTo>
                  <a:lnTo>
                    <a:pt x="1966963" y="312762"/>
                  </a:lnTo>
                  <a:lnTo>
                    <a:pt x="1966963" y="375361"/>
                  </a:lnTo>
                  <a:lnTo>
                    <a:pt x="1980653" y="383374"/>
                  </a:lnTo>
                  <a:lnTo>
                    <a:pt x="1998649" y="389953"/>
                  </a:lnTo>
                  <a:lnTo>
                    <a:pt x="2020239" y="394398"/>
                  </a:lnTo>
                  <a:lnTo>
                    <a:pt x="2044738" y="396036"/>
                  </a:lnTo>
                  <a:lnTo>
                    <a:pt x="2093341" y="389026"/>
                  </a:lnTo>
                  <a:lnTo>
                    <a:pt x="2128342" y="370141"/>
                  </a:lnTo>
                  <a:lnTo>
                    <a:pt x="2149500" y="342620"/>
                  </a:lnTo>
                  <a:lnTo>
                    <a:pt x="2156599" y="30968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301331" y="378589"/>
              <a:ext cx="488950" cy="310515"/>
            </a:xfrm>
            <a:custGeom>
              <a:avLst/>
              <a:gdLst/>
              <a:ahLst/>
              <a:cxnLst/>
              <a:rect l="l" t="t" r="r" b="b"/>
              <a:pathLst>
                <a:path w="488950" h="310515">
                  <a:moveTo>
                    <a:pt x="488504" y="0"/>
                  </a:moveTo>
                  <a:lnTo>
                    <a:pt x="436360" y="49071"/>
                  </a:lnTo>
                  <a:lnTo>
                    <a:pt x="403691" y="76241"/>
                  </a:lnTo>
                  <a:lnTo>
                    <a:pt x="365929" y="101638"/>
                  </a:lnTo>
                  <a:lnTo>
                    <a:pt x="325667" y="119528"/>
                  </a:lnTo>
                  <a:lnTo>
                    <a:pt x="284980" y="125873"/>
                  </a:lnTo>
                  <a:lnTo>
                    <a:pt x="244249" y="123427"/>
                  </a:lnTo>
                  <a:lnTo>
                    <a:pt x="203520" y="116640"/>
                  </a:lnTo>
                  <a:lnTo>
                    <a:pt x="162839" y="109959"/>
                  </a:lnTo>
                  <a:lnTo>
                    <a:pt x="122152" y="106603"/>
                  </a:lnTo>
                  <a:lnTo>
                    <a:pt x="81419" y="104354"/>
                  </a:lnTo>
                  <a:lnTo>
                    <a:pt x="40686" y="99801"/>
                  </a:lnTo>
                  <a:lnTo>
                    <a:pt x="0" y="89532"/>
                  </a:lnTo>
                </a:path>
                <a:path w="488950" h="310515">
                  <a:moveTo>
                    <a:pt x="488504" y="69213"/>
                  </a:moveTo>
                  <a:lnTo>
                    <a:pt x="436360" y="119529"/>
                  </a:lnTo>
                  <a:lnTo>
                    <a:pt x="403691" y="147539"/>
                  </a:lnTo>
                  <a:lnTo>
                    <a:pt x="365929" y="173888"/>
                  </a:lnTo>
                  <a:lnTo>
                    <a:pt x="325667" y="192762"/>
                  </a:lnTo>
                  <a:lnTo>
                    <a:pt x="284980" y="200102"/>
                  </a:lnTo>
                  <a:lnTo>
                    <a:pt x="244249" y="198682"/>
                  </a:lnTo>
                  <a:lnTo>
                    <a:pt x="203520" y="192942"/>
                  </a:lnTo>
                  <a:lnTo>
                    <a:pt x="162839" y="187323"/>
                  </a:lnTo>
                  <a:lnTo>
                    <a:pt x="122152" y="185030"/>
                  </a:lnTo>
                  <a:lnTo>
                    <a:pt x="81419" y="184210"/>
                  </a:lnTo>
                  <a:lnTo>
                    <a:pt x="40686" y="181728"/>
                  </a:lnTo>
                  <a:lnTo>
                    <a:pt x="0" y="174453"/>
                  </a:lnTo>
                </a:path>
                <a:path w="488950" h="310515">
                  <a:moveTo>
                    <a:pt x="488504" y="162875"/>
                  </a:moveTo>
                  <a:lnTo>
                    <a:pt x="436360" y="197964"/>
                  </a:lnTo>
                  <a:lnTo>
                    <a:pt x="403691" y="219217"/>
                  </a:lnTo>
                  <a:lnTo>
                    <a:pt x="365929" y="242507"/>
                  </a:lnTo>
                  <a:lnTo>
                    <a:pt x="325667" y="265395"/>
                  </a:lnTo>
                  <a:lnTo>
                    <a:pt x="284980" y="285613"/>
                  </a:lnTo>
                  <a:lnTo>
                    <a:pt x="244249" y="301069"/>
                  </a:lnTo>
                  <a:lnTo>
                    <a:pt x="203520" y="309879"/>
                  </a:lnTo>
                  <a:lnTo>
                    <a:pt x="162839" y="310164"/>
                  </a:lnTo>
                  <a:lnTo>
                    <a:pt x="122152" y="301008"/>
                  </a:lnTo>
                  <a:lnTo>
                    <a:pt x="81419" y="285375"/>
                  </a:lnTo>
                  <a:lnTo>
                    <a:pt x="40686" y="267195"/>
                  </a:lnTo>
                  <a:lnTo>
                    <a:pt x="0" y="250397"/>
                  </a:lnTo>
                </a:path>
              </a:pathLst>
            </a:custGeom>
            <a:ln w="14042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301209" y="709157"/>
              <a:ext cx="488950" cy="31115"/>
            </a:xfrm>
            <a:custGeom>
              <a:avLst/>
              <a:gdLst/>
              <a:ahLst/>
              <a:cxnLst/>
              <a:rect l="l" t="t" r="r" b="b"/>
              <a:pathLst>
                <a:path w="488950" h="31115">
                  <a:moveTo>
                    <a:pt x="0" y="11840"/>
                  </a:moveTo>
                  <a:lnTo>
                    <a:pt x="40686" y="16356"/>
                  </a:lnTo>
                  <a:lnTo>
                    <a:pt x="81419" y="22899"/>
                  </a:lnTo>
                  <a:lnTo>
                    <a:pt x="122152" y="28666"/>
                  </a:lnTo>
                  <a:lnTo>
                    <a:pt x="162839" y="30857"/>
                  </a:lnTo>
                  <a:lnTo>
                    <a:pt x="203520" y="27579"/>
                  </a:lnTo>
                  <a:lnTo>
                    <a:pt x="244249" y="20492"/>
                  </a:lnTo>
                  <a:lnTo>
                    <a:pt x="284980" y="12121"/>
                  </a:lnTo>
                  <a:lnTo>
                    <a:pt x="325667" y="4990"/>
                  </a:lnTo>
                  <a:lnTo>
                    <a:pt x="365929" y="1133"/>
                  </a:lnTo>
                  <a:lnTo>
                    <a:pt x="403691" y="0"/>
                  </a:lnTo>
                  <a:lnTo>
                    <a:pt x="436360" y="505"/>
                  </a:lnTo>
                  <a:lnTo>
                    <a:pt x="461344" y="1565"/>
                  </a:lnTo>
                  <a:lnTo>
                    <a:pt x="488504" y="2982"/>
                  </a:lnTo>
                </a:path>
              </a:pathLst>
            </a:custGeom>
            <a:ln w="13797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343535" y="504513"/>
              <a:ext cx="410209" cy="175895"/>
            </a:xfrm>
            <a:custGeom>
              <a:avLst/>
              <a:gdLst/>
              <a:ahLst/>
              <a:cxnLst/>
              <a:rect l="l" t="t" r="r" b="b"/>
              <a:pathLst>
                <a:path w="410209" h="175895">
                  <a:moveTo>
                    <a:pt x="30822" y="6604"/>
                  </a:moveTo>
                  <a:lnTo>
                    <a:pt x="23850" y="0"/>
                  </a:lnTo>
                  <a:lnTo>
                    <a:pt x="6972" y="0"/>
                  </a:lnTo>
                  <a:lnTo>
                    <a:pt x="0" y="6604"/>
                  </a:lnTo>
                  <a:lnTo>
                    <a:pt x="0" y="23139"/>
                  </a:lnTo>
                  <a:lnTo>
                    <a:pt x="6972" y="29756"/>
                  </a:lnTo>
                  <a:lnTo>
                    <a:pt x="23850" y="29756"/>
                  </a:lnTo>
                  <a:lnTo>
                    <a:pt x="30822" y="23139"/>
                  </a:lnTo>
                  <a:lnTo>
                    <a:pt x="30822" y="14871"/>
                  </a:lnTo>
                  <a:lnTo>
                    <a:pt x="30822" y="6604"/>
                  </a:lnTo>
                  <a:close/>
                </a:path>
                <a:path w="410209" h="175895">
                  <a:moveTo>
                    <a:pt x="409841" y="148221"/>
                  </a:moveTo>
                  <a:lnTo>
                    <a:pt x="407581" y="137477"/>
                  </a:lnTo>
                  <a:lnTo>
                    <a:pt x="401447" y="128689"/>
                  </a:lnTo>
                  <a:lnTo>
                    <a:pt x="392341" y="122758"/>
                  </a:lnTo>
                  <a:lnTo>
                    <a:pt x="381203" y="120586"/>
                  </a:lnTo>
                  <a:lnTo>
                    <a:pt x="370078" y="122758"/>
                  </a:lnTo>
                  <a:lnTo>
                    <a:pt x="360984" y="128689"/>
                  </a:lnTo>
                  <a:lnTo>
                    <a:pt x="354838" y="137477"/>
                  </a:lnTo>
                  <a:lnTo>
                    <a:pt x="352590" y="148221"/>
                  </a:lnTo>
                  <a:lnTo>
                    <a:pt x="354838" y="158965"/>
                  </a:lnTo>
                  <a:lnTo>
                    <a:pt x="360984" y="167754"/>
                  </a:lnTo>
                  <a:lnTo>
                    <a:pt x="370078" y="173685"/>
                  </a:lnTo>
                  <a:lnTo>
                    <a:pt x="381203" y="175856"/>
                  </a:lnTo>
                  <a:lnTo>
                    <a:pt x="392341" y="173685"/>
                  </a:lnTo>
                  <a:lnTo>
                    <a:pt x="401447" y="167754"/>
                  </a:lnTo>
                  <a:lnTo>
                    <a:pt x="407581" y="158965"/>
                  </a:lnTo>
                  <a:lnTo>
                    <a:pt x="409841" y="148221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112149" y="10490842"/>
              <a:ext cx="2769549" cy="616232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1744135"/>
              <a:ext cx="20104099" cy="2499400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95972" y="0"/>
              <a:ext cx="18508127" cy="35444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354891" y="0"/>
            <a:ext cx="19193510" cy="2491105"/>
            <a:chOff x="354891" y="0"/>
            <a:chExt cx="19193510" cy="249110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999094" y="0"/>
              <a:ext cx="3549211" cy="1361843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354891" y="602390"/>
              <a:ext cx="2256790" cy="1888489"/>
            </a:xfrm>
            <a:custGeom>
              <a:avLst/>
              <a:gdLst/>
              <a:ahLst/>
              <a:cxnLst/>
              <a:rect l="l" t="t" r="r" b="b"/>
              <a:pathLst>
                <a:path w="2256790" h="1888489">
                  <a:moveTo>
                    <a:pt x="625665" y="0"/>
                  </a:moveTo>
                  <a:lnTo>
                    <a:pt x="571657" y="2019"/>
                  </a:lnTo>
                  <a:lnTo>
                    <a:pt x="519851" y="8079"/>
                  </a:lnTo>
                  <a:lnTo>
                    <a:pt x="470248" y="18179"/>
                  </a:lnTo>
                  <a:lnTo>
                    <a:pt x="422847" y="32321"/>
                  </a:lnTo>
                  <a:lnTo>
                    <a:pt x="377648" y="50503"/>
                  </a:lnTo>
                  <a:lnTo>
                    <a:pt x="334651" y="72728"/>
                  </a:lnTo>
                  <a:lnTo>
                    <a:pt x="293856" y="98995"/>
                  </a:lnTo>
                  <a:lnTo>
                    <a:pt x="255263" y="129304"/>
                  </a:lnTo>
                  <a:lnTo>
                    <a:pt x="218872" y="163657"/>
                  </a:lnTo>
                  <a:lnTo>
                    <a:pt x="184683" y="202054"/>
                  </a:lnTo>
                  <a:lnTo>
                    <a:pt x="152695" y="244495"/>
                  </a:lnTo>
                  <a:lnTo>
                    <a:pt x="114671" y="308649"/>
                  </a:lnTo>
                  <a:lnTo>
                    <a:pt x="97696" y="344361"/>
                  </a:lnTo>
                  <a:lnTo>
                    <a:pt x="82079" y="382496"/>
                  </a:lnTo>
                  <a:lnTo>
                    <a:pt x="67821" y="423054"/>
                  </a:lnTo>
                  <a:lnTo>
                    <a:pt x="54920" y="466035"/>
                  </a:lnTo>
                  <a:lnTo>
                    <a:pt x="43378" y="511439"/>
                  </a:lnTo>
                  <a:lnTo>
                    <a:pt x="33193" y="559264"/>
                  </a:lnTo>
                  <a:lnTo>
                    <a:pt x="24367" y="609512"/>
                  </a:lnTo>
                  <a:lnTo>
                    <a:pt x="16898" y="662182"/>
                  </a:lnTo>
                  <a:lnTo>
                    <a:pt x="10788" y="717274"/>
                  </a:lnTo>
                  <a:lnTo>
                    <a:pt x="6035" y="774787"/>
                  </a:lnTo>
                  <a:lnTo>
                    <a:pt x="2640" y="834722"/>
                  </a:lnTo>
                  <a:lnTo>
                    <a:pt x="603" y="897078"/>
                  </a:lnTo>
                  <a:lnTo>
                    <a:pt x="103" y="944787"/>
                  </a:lnTo>
                  <a:lnTo>
                    <a:pt x="0" y="969185"/>
                  </a:lnTo>
                  <a:lnTo>
                    <a:pt x="403" y="1008560"/>
                  </a:lnTo>
                  <a:lnTo>
                    <a:pt x="483" y="1016341"/>
                  </a:lnTo>
                  <a:lnTo>
                    <a:pt x="2510" y="1085382"/>
                  </a:lnTo>
                  <a:lnTo>
                    <a:pt x="5742" y="1143111"/>
                  </a:lnTo>
                  <a:lnTo>
                    <a:pt x="10267" y="1198151"/>
                  </a:lnTo>
                  <a:lnTo>
                    <a:pt x="16085" y="1250501"/>
                  </a:lnTo>
                  <a:lnTo>
                    <a:pt x="23196" y="1300162"/>
                  </a:lnTo>
                  <a:lnTo>
                    <a:pt x="31599" y="1347133"/>
                  </a:lnTo>
                  <a:lnTo>
                    <a:pt x="41296" y="1391414"/>
                  </a:lnTo>
                  <a:lnTo>
                    <a:pt x="52285" y="1433006"/>
                  </a:lnTo>
                  <a:lnTo>
                    <a:pt x="64567" y="1471908"/>
                  </a:lnTo>
                  <a:lnTo>
                    <a:pt x="78142" y="1508121"/>
                  </a:lnTo>
                  <a:lnTo>
                    <a:pt x="101712" y="1560959"/>
                  </a:lnTo>
                  <a:lnTo>
                    <a:pt x="127725" y="1609798"/>
                  </a:lnTo>
                  <a:lnTo>
                    <a:pt x="156183" y="1654641"/>
                  </a:lnTo>
                  <a:lnTo>
                    <a:pt x="187086" y="1695488"/>
                  </a:lnTo>
                  <a:lnTo>
                    <a:pt x="220432" y="1732343"/>
                  </a:lnTo>
                  <a:lnTo>
                    <a:pt x="256224" y="1765207"/>
                  </a:lnTo>
                  <a:lnTo>
                    <a:pt x="294460" y="1794081"/>
                  </a:lnTo>
                  <a:lnTo>
                    <a:pt x="335241" y="1819077"/>
                  </a:lnTo>
                  <a:lnTo>
                    <a:pt x="378665" y="1840218"/>
                  </a:lnTo>
                  <a:lnTo>
                    <a:pt x="424733" y="1857506"/>
                  </a:lnTo>
                  <a:lnTo>
                    <a:pt x="473864" y="1871062"/>
                  </a:lnTo>
                  <a:lnTo>
                    <a:pt x="474063" y="1871062"/>
                  </a:lnTo>
                  <a:lnTo>
                    <a:pt x="525076" y="1880593"/>
                  </a:lnTo>
                  <a:lnTo>
                    <a:pt x="525283" y="1880593"/>
                  </a:lnTo>
                  <a:lnTo>
                    <a:pt x="578921" y="1886310"/>
                  </a:lnTo>
                  <a:lnTo>
                    <a:pt x="635444" y="1888214"/>
                  </a:lnTo>
                  <a:lnTo>
                    <a:pt x="692000" y="1886310"/>
                  </a:lnTo>
                  <a:lnTo>
                    <a:pt x="745709" y="1880593"/>
                  </a:lnTo>
                  <a:lnTo>
                    <a:pt x="796572" y="1871062"/>
                  </a:lnTo>
                  <a:lnTo>
                    <a:pt x="844589" y="1857711"/>
                  </a:lnTo>
                  <a:lnTo>
                    <a:pt x="889759" y="1840538"/>
                  </a:lnTo>
                  <a:lnTo>
                    <a:pt x="932082" y="1819539"/>
                  </a:lnTo>
                  <a:lnTo>
                    <a:pt x="971560" y="1794709"/>
                  </a:lnTo>
                  <a:lnTo>
                    <a:pt x="1008505" y="1765848"/>
                  </a:lnTo>
                  <a:lnTo>
                    <a:pt x="1043232" y="1732668"/>
                  </a:lnTo>
                  <a:lnTo>
                    <a:pt x="1075741" y="1695171"/>
                  </a:lnTo>
                  <a:lnTo>
                    <a:pt x="1106032" y="1653359"/>
                  </a:lnTo>
                  <a:lnTo>
                    <a:pt x="1134104" y="1607233"/>
                  </a:lnTo>
                  <a:lnTo>
                    <a:pt x="1152920" y="1570528"/>
                  </a:lnTo>
                  <a:lnTo>
                    <a:pt x="633601" y="1570528"/>
                  </a:lnTo>
                  <a:lnTo>
                    <a:pt x="583817" y="1565314"/>
                  </a:lnTo>
                  <a:lnTo>
                    <a:pt x="537888" y="1549676"/>
                  </a:lnTo>
                  <a:lnTo>
                    <a:pt x="495812" y="1523620"/>
                  </a:lnTo>
                  <a:lnTo>
                    <a:pt x="457590" y="1487149"/>
                  </a:lnTo>
                  <a:lnTo>
                    <a:pt x="423220" y="1440270"/>
                  </a:lnTo>
                  <a:lnTo>
                    <a:pt x="394027" y="1379808"/>
                  </a:lnTo>
                  <a:lnTo>
                    <a:pt x="381862" y="1343245"/>
                  </a:lnTo>
                  <a:lnTo>
                    <a:pt x="371320" y="1302463"/>
                  </a:lnTo>
                  <a:lnTo>
                    <a:pt x="362399" y="1257461"/>
                  </a:lnTo>
                  <a:lnTo>
                    <a:pt x="355100" y="1208241"/>
                  </a:lnTo>
                  <a:lnTo>
                    <a:pt x="349423" y="1154802"/>
                  </a:lnTo>
                  <a:lnTo>
                    <a:pt x="345368" y="1097146"/>
                  </a:lnTo>
                  <a:lnTo>
                    <a:pt x="342934" y="1035274"/>
                  </a:lnTo>
                  <a:lnTo>
                    <a:pt x="342123" y="969185"/>
                  </a:lnTo>
                  <a:lnTo>
                    <a:pt x="342676" y="905771"/>
                  </a:lnTo>
                  <a:lnTo>
                    <a:pt x="344334" y="846286"/>
                  </a:lnTo>
                  <a:lnTo>
                    <a:pt x="347097" y="790733"/>
                  </a:lnTo>
                  <a:lnTo>
                    <a:pt x="350966" y="739113"/>
                  </a:lnTo>
                  <a:lnTo>
                    <a:pt x="355940" y="691430"/>
                  </a:lnTo>
                  <a:lnTo>
                    <a:pt x="362019" y="647686"/>
                  </a:lnTo>
                  <a:lnTo>
                    <a:pt x="369204" y="607883"/>
                  </a:lnTo>
                  <a:lnTo>
                    <a:pt x="397154" y="509179"/>
                  </a:lnTo>
                  <a:lnTo>
                    <a:pt x="420781" y="456347"/>
                  </a:lnTo>
                  <a:lnTo>
                    <a:pt x="448373" y="413527"/>
                  </a:lnTo>
                  <a:lnTo>
                    <a:pt x="479931" y="380721"/>
                  </a:lnTo>
                  <a:lnTo>
                    <a:pt x="514691" y="356396"/>
                  </a:lnTo>
                  <a:lnTo>
                    <a:pt x="551889" y="339021"/>
                  </a:lnTo>
                  <a:lnTo>
                    <a:pt x="591526" y="328596"/>
                  </a:lnTo>
                  <a:lnTo>
                    <a:pt x="633601" y="325120"/>
                  </a:lnTo>
                  <a:lnTo>
                    <a:pt x="1155073" y="325120"/>
                  </a:lnTo>
                  <a:lnTo>
                    <a:pt x="1135128" y="286582"/>
                  </a:lnTo>
                  <a:lnTo>
                    <a:pt x="1106356" y="240250"/>
                  </a:lnTo>
                  <a:lnTo>
                    <a:pt x="1074944" y="198079"/>
                  </a:lnTo>
                  <a:lnTo>
                    <a:pt x="1040890" y="160069"/>
                  </a:lnTo>
                  <a:lnTo>
                    <a:pt x="1004195" y="126223"/>
                  </a:lnTo>
                  <a:lnTo>
                    <a:pt x="964858" y="96541"/>
                  </a:lnTo>
                  <a:lnTo>
                    <a:pt x="923048" y="70950"/>
                  </a:lnTo>
                  <a:lnTo>
                    <a:pt x="879020" y="49286"/>
                  </a:lnTo>
                  <a:lnTo>
                    <a:pt x="832776" y="31553"/>
                  </a:lnTo>
                  <a:lnTo>
                    <a:pt x="784318" y="17754"/>
                  </a:lnTo>
                  <a:lnTo>
                    <a:pt x="733646" y="7893"/>
                  </a:lnTo>
                  <a:lnTo>
                    <a:pt x="681171" y="2019"/>
                  </a:lnTo>
                  <a:lnTo>
                    <a:pt x="682043" y="2019"/>
                  </a:lnTo>
                  <a:lnTo>
                    <a:pt x="625665" y="0"/>
                  </a:lnTo>
                  <a:close/>
                </a:path>
                <a:path w="2256790" h="1888489">
                  <a:moveTo>
                    <a:pt x="1155073" y="325120"/>
                  </a:moveTo>
                  <a:lnTo>
                    <a:pt x="633601" y="325120"/>
                  </a:lnTo>
                  <a:lnTo>
                    <a:pt x="682460" y="330498"/>
                  </a:lnTo>
                  <a:lnTo>
                    <a:pt x="727562" y="346632"/>
                  </a:lnTo>
                  <a:lnTo>
                    <a:pt x="768911" y="373521"/>
                  </a:lnTo>
                  <a:lnTo>
                    <a:pt x="806509" y="411166"/>
                  </a:lnTo>
                  <a:lnTo>
                    <a:pt x="840360" y="459567"/>
                  </a:lnTo>
                  <a:lnTo>
                    <a:pt x="869094" y="522142"/>
                  </a:lnTo>
                  <a:lnTo>
                    <a:pt x="881074" y="560027"/>
                  </a:lnTo>
                  <a:lnTo>
                    <a:pt x="891461" y="602312"/>
                  </a:lnTo>
                  <a:lnTo>
                    <a:pt x="900253" y="648998"/>
                  </a:lnTo>
                  <a:lnTo>
                    <a:pt x="907449" y="700085"/>
                  </a:lnTo>
                  <a:lnTo>
                    <a:pt x="913049" y="755573"/>
                  </a:lnTo>
                  <a:lnTo>
                    <a:pt x="917050" y="815463"/>
                  </a:lnTo>
                  <a:lnTo>
                    <a:pt x="919452" y="879756"/>
                  </a:lnTo>
                  <a:lnTo>
                    <a:pt x="920210" y="944787"/>
                  </a:lnTo>
                  <a:lnTo>
                    <a:pt x="920252" y="948452"/>
                  </a:lnTo>
                  <a:lnTo>
                    <a:pt x="919463" y="1008560"/>
                  </a:lnTo>
                  <a:lnTo>
                    <a:pt x="919360" y="1016341"/>
                  </a:lnTo>
                  <a:lnTo>
                    <a:pt x="916685" y="1080223"/>
                  </a:lnTo>
                  <a:lnTo>
                    <a:pt x="912226" y="1140097"/>
                  </a:lnTo>
                  <a:lnTo>
                    <a:pt x="905985" y="1195966"/>
                  </a:lnTo>
                  <a:lnTo>
                    <a:pt x="897963" y="1247828"/>
                  </a:lnTo>
                  <a:lnTo>
                    <a:pt x="888159" y="1295685"/>
                  </a:lnTo>
                  <a:lnTo>
                    <a:pt x="876574" y="1339538"/>
                  </a:lnTo>
                  <a:lnTo>
                    <a:pt x="863210" y="1379387"/>
                  </a:lnTo>
                  <a:lnTo>
                    <a:pt x="848067" y="1415233"/>
                  </a:lnTo>
                  <a:lnTo>
                    <a:pt x="799821" y="1491518"/>
                  </a:lnTo>
                  <a:lnTo>
                    <a:pt x="764402" y="1526085"/>
                  </a:lnTo>
                  <a:lnTo>
                    <a:pt x="724891" y="1550775"/>
                  </a:lnTo>
                  <a:lnTo>
                    <a:pt x="681291" y="1565590"/>
                  </a:lnTo>
                  <a:lnTo>
                    <a:pt x="633601" y="1570528"/>
                  </a:lnTo>
                  <a:lnTo>
                    <a:pt x="1152920" y="1570528"/>
                  </a:lnTo>
                  <a:lnTo>
                    <a:pt x="1183595" y="1502048"/>
                  </a:lnTo>
                  <a:lnTo>
                    <a:pt x="1197279" y="1464522"/>
                  </a:lnTo>
                  <a:lnTo>
                    <a:pt x="1209660" y="1424365"/>
                  </a:lnTo>
                  <a:lnTo>
                    <a:pt x="1220737" y="1381578"/>
                  </a:lnTo>
                  <a:lnTo>
                    <a:pt x="1230512" y="1336163"/>
                  </a:lnTo>
                  <a:lnTo>
                    <a:pt x="1238983" y="1288121"/>
                  </a:lnTo>
                  <a:lnTo>
                    <a:pt x="1246151" y="1237454"/>
                  </a:lnTo>
                  <a:lnTo>
                    <a:pt x="1252015" y="1184163"/>
                  </a:lnTo>
                  <a:lnTo>
                    <a:pt x="1256576" y="1128249"/>
                  </a:lnTo>
                  <a:lnTo>
                    <a:pt x="1259834" y="1069715"/>
                  </a:lnTo>
                  <a:lnTo>
                    <a:pt x="1261789" y="1008560"/>
                  </a:lnTo>
                  <a:lnTo>
                    <a:pt x="1262404" y="948452"/>
                  </a:lnTo>
                  <a:lnTo>
                    <a:pt x="1262441" y="944787"/>
                  </a:lnTo>
                  <a:lnTo>
                    <a:pt x="1261800" y="881622"/>
                  </a:lnTo>
                  <a:lnTo>
                    <a:pt x="1259875" y="821033"/>
                  </a:lnTo>
                  <a:lnTo>
                    <a:pt x="1256668" y="763019"/>
                  </a:lnTo>
                  <a:lnTo>
                    <a:pt x="1252176" y="707583"/>
                  </a:lnTo>
                  <a:lnTo>
                    <a:pt x="1246400" y="654724"/>
                  </a:lnTo>
                  <a:lnTo>
                    <a:pt x="1239340" y="604442"/>
                  </a:lnTo>
                  <a:lnTo>
                    <a:pt x="1230994" y="556738"/>
                  </a:lnTo>
                  <a:lnTo>
                    <a:pt x="1221362" y="511613"/>
                  </a:lnTo>
                  <a:lnTo>
                    <a:pt x="1210444" y="469068"/>
                  </a:lnTo>
                  <a:lnTo>
                    <a:pt x="1198239" y="429101"/>
                  </a:lnTo>
                  <a:lnTo>
                    <a:pt x="1184747" y="391715"/>
                  </a:lnTo>
                  <a:lnTo>
                    <a:pt x="1161258" y="337070"/>
                  </a:lnTo>
                  <a:lnTo>
                    <a:pt x="1155073" y="325120"/>
                  </a:lnTo>
                  <a:close/>
                </a:path>
                <a:path w="2256790" h="1888489">
                  <a:moveTo>
                    <a:pt x="2256442" y="45234"/>
                  </a:moveTo>
                  <a:lnTo>
                    <a:pt x="1744416" y="45234"/>
                  </a:lnTo>
                  <a:lnTo>
                    <a:pt x="1546411" y="366690"/>
                  </a:lnTo>
                  <a:lnTo>
                    <a:pt x="1916662" y="366690"/>
                  </a:lnTo>
                  <a:lnTo>
                    <a:pt x="1916662" y="1842980"/>
                  </a:lnTo>
                  <a:lnTo>
                    <a:pt x="2256442" y="1842980"/>
                  </a:lnTo>
                  <a:lnTo>
                    <a:pt x="2256442" y="45234"/>
                  </a:lnTo>
                  <a:close/>
                </a:path>
              </a:pathLst>
            </a:custGeom>
            <a:solidFill>
              <a:srgbClr val="D4E1E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>
              <a:lnSpc>
                <a:spcPct val="126800"/>
              </a:lnSpc>
              <a:spcBef>
                <a:spcPts val="95"/>
              </a:spcBef>
            </a:pPr>
            <a:r>
              <a:rPr dirty="0"/>
              <a:t>Gartner</a:t>
            </a:r>
            <a:r>
              <a:rPr dirty="0" spc="105"/>
              <a:t> </a:t>
            </a:r>
            <a:r>
              <a:rPr dirty="0"/>
              <a:t>apunta</a:t>
            </a:r>
            <a:r>
              <a:rPr dirty="0" spc="120"/>
              <a:t> </a:t>
            </a:r>
            <a:r>
              <a:rPr dirty="0" spc="175"/>
              <a:t>a</a:t>
            </a:r>
            <a:r>
              <a:rPr dirty="0" spc="120"/>
              <a:t> </a:t>
            </a:r>
            <a:r>
              <a:rPr dirty="0" spc="70"/>
              <a:t>que</a:t>
            </a:r>
            <a:r>
              <a:rPr dirty="0" spc="110"/>
              <a:t> </a:t>
            </a:r>
            <a:r>
              <a:rPr dirty="0"/>
              <a:t>esta</a:t>
            </a:r>
            <a:r>
              <a:rPr dirty="0" spc="120"/>
              <a:t> </a:t>
            </a:r>
            <a:r>
              <a:rPr dirty="0"/>
              <a:t>tecnología</a:t>
            </a:r>
            <a:r>
              <a:rPr dirty="0" spc="95"/>
              <a:t> </a:t>
            </a:r>
            <a:r>
              <a:rPr dirty="0"/>
              <a:t>tiene</a:t>
            </a:r>
            <a:r>
              <a:rPr dirty="0" spc="110"/>
              <a:t> </a:t>
            </a:r>
            <a:r>
              <a:rPr dirty="0"/>
              <a:t>el</a:t>
            </a:r>
            <a:r>
              <a:rPr dirty="0" spc="114"/>
              <a:t> </a:t>
            </a:r>
            <a:r>
              <a:rPr dirty="0"/>
              <a:t>potencial</a:t>
            </a:r>
            <a:r>
              <a:rPr dirty="0" spc="114"/>
              <a:t> </a:t>
            </a:r>
            <a:r>
              <a:rPr dirty="0" spc="130"/>
              <a:t>de</a:t>
            </a:r>
            <a:r>
              <a:rPr dirty="0" spc="114"/>
              <a:t> </a:t>
            </a:r>
            <a:r>
              <a:rPr dirty="0" spc="40"/>
              <a:t>hacer </a:t>
            </a:r>
            <a:r>
              <a:rPr dirty="0"/>
              <a:t>crecer</a:t>
            </a:r>
            <a:r>
              <a:rPr dirty="0" spc="65"/>
              <a:t> </a:t>
            </a:r>
            <a:r>
              <a:rPr dirty="0"/>
              <a:t>el</a:t>
            </a:r>
            <a:r>
              <a:rPr dirty="0" spc="75"/>
              <a:t> </a:t>
            </a:r>
            <a:r>
              <a:rPr dirty="0" spc="-170"/>
              <a:t>PIB</a:t>
            </a:r>
            <a:r>
              <a:rPr dirty="0" spc="70"/>
              <a:t> </a:t>
            </a:r>
            <a:r>
              <a:rPr dirty="0"/>
              <a:t>mundial</a:t>
            </a:r>
            <a:r>
              <a:rPr dirty="0" spc="70"/>
              <a:t> </a:t>
            </a:r>
            <a:r>
              <a:rPr dirty="0"/>
              <a:t>en</a:t>
            </a:r>
            <a:r>
              <a:rPr dirty="0" spc="65"/>
              <a:t> </a:t>
            </a:r>
            <a:r>
              <a:rPr dirty="0" spc="-114"/>
              <a:t>1,76</a:t>
            </a:r>
            <a:r>
              <a:rPr dirty="0" spc="70"/>
              <a:t> </a:t>
            </a:r>
            <a:r>
              <a:rPr dirty="0" spc="-20"/>
              <a:t>billones</a:t>
            </a:r>
            <a:r>
              <a:rPr dirty="0" spc="70"/>
              <a:t> </a:t>
            </a:r>
            <a:r>
              <a:rPr dirty="0" spc="130"/>
              <a:t>de</a:t>
            </a:r>
            <a:r>
              <a:rPr dirty="0" spc="70"/>
              <a:t> </a:t>
            </a:r>
            <a:r>
              <a:rPr dirty="0"/>
              <a:t>dólares</a:t>
            </a:r>
            <a:r>
              <a:rPr dirty="0" spc="80"/>
              <a:t> </a:t>
            </a:r>
            <a:r>
              <a:rPr dirty="0"/>
              <a:t>en</a:t>
            </a:r>
            <a:r>
              <a:rPr dirty="0" spc="65"/>
              <a:t> </a:t>
            </a:r>
            <a:r>
              <a:rPr dirty="0" spc="-114"/>
              <a:t>2030</a:t>
            </a:r>
            <a:r>
              <a:rPr dirty="0" spc="65"/>
              <a:t> </a:t>
            </a:r>
            <a:r>
              <a:rPr dirty="0"/>
              <a:t>y</a:t>
            </a:r>
            <a:r>
              <a:rPr dirty="0" spc="60"/>
              <a:t> </a:t>
            </a:r>
            <a:r>
              <a:rPr dirty="0" spc="-10"/>
              <a:t>señala </a:t>
            </a:r>
            <a:r>
              <a:rPr dirty="0" spc="70"/>
              <a:t>que</a:t>
            </a:r>
            <a:r>
              <a:rPr dirty="0" spc="375"/>
              <a:t> </a:t>
            </a:r>
            <a:r>
              <a:rPr dirty="0"/>
              <a:t>el</a:t>
            </a:r>
            <a:r>
              <a:rPr dirty="0" spc="35"/>
              <a:t> </a:t>
            </a:r>
            <a:r>
              <a:rPr dirty="0" spc="80"/>
              <a:t>año</a:t>
            </a:r>
            <a:r>
              <a:rPr dirty="0" spc="45"/>
              <a:t> </a:t>
            </a:r>
            <a:r>
              <a:rPr dirty="0" spc="-145"/>
              <a:t>2027</a:t>
            </a:r>
            <a:r>
              <a:rPr dirty="0" spc="35"/>
              <a:t> </a:t>
            </a:r>
            <a:r>
              <a:rPr dirty="0"/>
              <a:t>marcará</a:t>
            </a:r>
            <a:r>
              <a:rPr dirty="0" spc="45"/>
              <a:t> </a:t>
            </a:r>
            <a:r>
              <a:rPr dirty="0"/>
              <a:t>un</a:t>
            </a:r>
            <a:r>
              <a:rPr dirty="0" spc="35"/>
              <a:t> </a:t>
            </a:r>
            <a:r>
              <a:rPr dirty="0"/>
              <a:t>nuevo</a:t>
            </a:r>
            <a:r>
              <a:rPr dirty="0" spc="45"/>
              <a:t> </a:t>
            </a:r>
            <a:r>
              <a:rPr dirty="0"/>
              <a:t>punto</a:t>
            </a:r>
            <a:r>
              <a:rPr dirty="0" spc="40"/>
              <a:t> </a:t>
            </a:r>
            <a:r>
              <a:rPr dirty="0" spc="130"/>
              <a:t>de</a:t>
            </a:r>
            <a:r>
              <a:rPr dirty="0" spc="40"/>
              <a:t> </a:t>
            </a:r>
            <a:r>
              <a:rPr dirty="0" spc="-65"/>
              <a:t>inflexión,</a:t>
            </a:r>
            <a:r>
              <a:rPr dirty="0" spc="15"/>
              <a:t> </a:t>
            </a:r>
            <a:r>
              <a:rPr dirty="0" spc="175"/>
              <a:t>a</a:t>
            </a:r>
            <a:r>
              <a:rPr dirty="0" spc="55"/>
              <a:t> </a:t>
            </a:r>
            <a:r>
              <a:rPr dirty="0" spc="-55"/>
              <a:t>partir</a:t>
            </a:r>
            <a:r>
              <a:rPr dirty="0" spc="45"/>
              <a:t> </a:t>
            </a:r>
            <a:r>
              <a:rPr dirty="0" spc="-25"/>
              <a:t>del </a:t>
            </a:r>
            <a:r>
              <a:rPr dirty="0" spc="55"/>
              <a:t>cual</a:t>
            </a:r>
            <a:r>
              <a:rPr dirty="0" spc="-90"/>
              <a:t> </a:t>
            </a:r>
            <a:r>
              <a:rPr dirty="0" spc="-75"/>
              <a:t>se </a:t>
            </a:r>
            <a:r>
              <a:rPr dirty="0" spc="60"/>
              <a:t>adoptará</a:t>
            </a:r>
            <a:r>
              <a:rPr dirty="0" spc="-80"/>
              <a:t> </a:t>
            </a:r>
            <a:r>
              <a:rPr dirty="0" spc="-20"/>
              <a:t>esta</a:t>
            </a:r>
            <a:r>
              <a:rPr dirty="0" spc="-90"/>
              <a:t> </a:t>
            </a:r>
            <a:r>
              <a:rPr dirty="0"/>
              <a:t>tecnología</a:t>
            </a:r>
            <a:r>
              <a:rPr dirty="0" spc="-80"/>
              <a:t> </a:t>
            </a:r>
            <a:r>
              <a:rPr dirty="0" spc="130"/>
              <a:t>de</a:t>
            </a:r>
            <a:r>
              <a:rPr dirty="0" spc="-75"/>
              <a:t> </a:t>
            </a:r>
            <a:r>
              <a:rPr dirty="0" spc="-30"/>
              <a:t>forma</a:t>
            </a:r>
            <a:r>
              <a:rPr dirty="0" spc="-85"/>
              <a:t> </a:t>
            </a:r>
            <a:r>
              <a:rPr dirty="0" spc="-10"/>
              <a:t>masiva.</a:t>
            </a:r>
          </a:p>
          <a:p>
            <a:pPr algn="just" marL="12700" marR="6350">
              <a:lnSpc>
                <a:spcPct val="126800"/>
              </a:lnSpc>
            </a:pPr>
            <a:r>
              <a:rPr dirty="0"/>
              <a:t>En</a:t>
            </a:r>
            <a:r>
              <a:rPr dirty="0" spc="290"/>
              <a:t> </a:t>
            </a:r>
            <a:r>
              <a:rPr dirty="0"/>
              <a:t>España,</a:t>
            </a:r>
            <a:r>
              <a:rPr dirty="0" spc="280"/>
              <a:t> </a:t>
            </a:r>
            <a:r>
              <a:rPr dirty="0" spc="80"/>
              <a:t>PwC</a:t>
            </a:r>
            <a:r>
              <a:rPr dirty="0" spc="290"/>
              <a:t> </a:t>
            </a:r>
            <a:r>
              <a:rPr dirty="0"/>
              <a:t>estima</a:t>
            </a:r>
            <a:r>
              <a:rPr dirty="0" spc="300"/>
              <a:t> </a:t>
            </a:r>
            <a:r>
              <a:rPr dirty="0" spc="70"/>
              <a:t>que</a:t>
            </a:r>
            <a:r>
              <a:rPr dirty="0" spc="295"/>
              <a:t> </a:t>
            </a:r>
            <a:r>
              <a:rPr dirty="0"/>
              <a:t>el</a:t>
            </a:r>
            <a:r>
              <a:rPr dirty="0" spc="280"/>
              <a:t> </a:t>
            </a:r>
            <a:r>
              <a:rPr dirty="0" spc="50"/>
              <a:t>impacto</a:t>
            </a:r>
            <a:r>
              <a:rPr dirty="0" spc="295"/>
              <a:t> </a:t>
            </a:r>
            <a:r>
              <a:rPr dirty="0" spc="130"/>
              <a:t>de</a:t>
            </a:r>
            <a:r>
              <a:rPr dirty="0" spc="290"/>
              <a:t> </a:t>
            </a:r>
            <a:r>
              <a:rPr dirty="0"/>
              <a:t>blockchain</a:t>
            </a:r>
            <a:r>
              <a:rPr dirty="0" spc="295"/>
              <a:t> </a:t>
            </a:r>
            <a:r>
              <a:rPr dirty="0"/>
              <a:t>en</a:t>
            </a:r>
            <a:r>
              <a:rPr dirty="0" spc="295"/>
              <a:t> </a:t>
            </a:r>
            <a:r>
              <a:rPr dirty="0"/>
              <a:t>el</a:t>
            </a:r>
            <a:r>
              <a:rPr dirty="0" spc="290"/>
              <a:t> </a:t>
            </a:r>
            <a:r>
              <a:rPr dirty="0" spc="-105"/>
              <a:t>PIB </a:t>
            </a:r>
            <a:r>
              <a:rPr dirty="0"/>
              <a:t>podría</a:t>
            </a:r>
            <a:r>
              <a:rPr dirty="0" spc="-95"/>
              <a:t> situarse</a:t>
            </a:r>
            <a:r>
              <a:rPr dirty="0" spc="-120"/>
              <a:t> </a:t>
            </a:r>
            <a:r>
              <a:rPr dirty="0"/>
              <a:t>en</a:t>
            </a:r>
            <a:r>
              <a:rPr dirty="0" spc="-100"/>
              <a:t> </a:t>
            </a:r>
            <a:r>
              <a:rPr dirty="0" spc="-40"/>
              <a:t>torno</a:t>
            </a:r>
            <a:r>
              <a:rPr dirty="0" spc="-100"/>
              <a:t> </a:t>
            </a:r>
            <a:r>
              <a:rPr dirty="0" spc="175"/>
              <a:t>a</a:t>
            </a:r>
            <a:r>
              <a:rPr dirty="0" spc="-105"/>
              <a:t> </a:t>
            </a:r>
            <a:r>
              <a:rPr dirty="0" spc="-110"/>
              <a:t>los</a:t>
            </a:r>
            <a:r>
              <a:rPr dirty="0" spc="-100"/>
              <a:t> </a:t>
            </a:r>
            <a:r>
              <a:rPr dirty="0" spc="-160"/>
              <a:t>24.000</a:t>
            </a:r>
            <a:r>
              <a:rPr dirty="0" spc="-110"/>
              <a:t> </a:t>
            </a:r>
            <a:r>
              <a:rPr dirty="0" spc="-75"/>
              <a:t>millones</a:t>
            </a:r>
            <a:r>
              <a:rPr dirty="0" spc="-120"/>
              <a:t> </a:t>
            </a:r>
            <a:r>
              <a:rPr dirty="0" spc="125"/>
              <a:t>de</a:t>
            </a:r>
            <a:r>
              <a:rPr dirty="0" spc="-95"/>
              <a:t> </a:t>
            </a:r>
            <a:r>
              <a:rPr dirty="0" spc="-70"/>
              <a:t>euros</a:t>
            </a:r>
            <a:r>
              <a:rPr dirty="0" spc="-85"/>
              <a:t> </a:t>
            </a:r>
            <a:r>
              <a:rPr dirty="0"/>
              <a:t>en</a:t>
            </a:r>
            <a:r>
              <a:rPr dirty="0" spc="-100"/>
              <a:t> </a:t>
            </a:r>
            <a:r>
              <a:rPr dirty="0" spc="-10"/>
              <a:t>2025.</a:t>
            </a:r>
          </a:p>
        </p:txBody>
      </p:sp>
      <p:sp>
        <p:nvSpPr>
          <p:cNvPr id="6" name="object 6" descr=""/>
          <p:cNvSpPr txBox="1"/>
          <p:nvPr/>
        </p:nvSpPr>
        <p:spPr>
          <a:xfrm>
            <a:off x="733413" y="7308501"/>
            <a:ext cx="2501265" cy="5791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-25">
                <a:solidFill>
                  <a:srgbClr val="E79B24"/>
                </a:solidFill>
                <a:latin typeface="Verdana"/>
                <a:cs typeface="Verdana"/>
              </a:rPr>
              <a:t>Legislación</a:t>
            </a:r>
            <a:endParaRPr sz="3600">
              <a:latin typeface="Verdana"/>
              <a:cs typeface="Verdana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345583" y="8031595"/>
            <a:ext cx="9028430" cy="26650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>
              <a:lnSpc>
                <a:spcPct val="126899"/>
              </a:lnSpc>
              <a:spcBef>
                <a:spcPts val="95"/>
              </a:spcBef>
            </a:pPr>
            <a:r>
              <a:rPr dirty="0" sz="1950" spc="-145">
                <a:solidFill>
                  <a:srgbClr val="414851"/>
                </a:solidFill>
                <a:latin typeface="Verdana"/>
                <a:cs typeface="Verdana"/>
              </a:rPr>
              <a:t>Los</a:t>
            </a:r>
            <a:r>
              <a:rPr dirty="0" sz="1950" spc="-3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950" spc="-10">
                <a:solidFill>
                  <a:srgbClr val="414851"/>
                </a:solidFill>
                <a:latin typeface="Verdana"/>
                <a:cs typeface="Verdana"/>
              </a:rPr>
              <a:t>gobiernos</a:t>
            </a:r>
            <a:r>
              <a:rPr dirty="0" sz="1950" spc="-16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950">
                <a:solidFill>
                  <a:srgbClr val="414851"/>
                </a:solidFill>
                <a:latin typeface="Verdana"/>
                <a:cs typeface="Verdana"/>
              </a:rPr>
              <a:t>en</a:t>
            </a:r>
            <a:r>
              <a:rPr dirty="0" sz="1950" spc="-10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950" spc="-10">
                <a:solidFill>
                  <a:srgbClr val="414851"/>
                </a:solidFill>
                <a:latin typeface="Verdana"/>
                <a:cs typeface="Verdana"/>
              </a:rPr>
              <a:t>Europa</a:t>
            </a:r>
            <a:r>
              <a:rPr dirty="0" sz="1950" spc="-9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950" spc="-20">
                <a:solidFill>
                  <a:srgbClr val="414851"/>
                </a:solidFill>
                <a:latin typeface="Verdana"/>
                <a:cs typeface="Verdana"/>
              </a:rPr>
              <a:t>facilitarán</a:t>
            </a:r>
            <a:r>
              <a:rPr dirty="0" sz="1950" spc="-9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950">
                <a:solidFill>
                  <a:srgbClr val="414851"/>
                </a:solidFill>
                <a:latin typeface="Verdana"/>
                <a:cs typeface="Verdana"/>
              </a:rPr>
              <a:t>la</a:t>
            </a:r>
            <a:r>
              <a:rPr dirty="0" sz="1950" spc="-9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950" spc="85">
                <a:solidFill>
                  <a:srgbClr val="414851"/>
                </a:solidFill>
                <a:latin typeface="Verdana"/>
                <a:cs typeface="Verdana"/>
              </a:rPr>
              <a:t>adopción</a:t>
            </a:r>
            <a:r>
              <a:rPr dirty="0" sz="1950" spc="-10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950" spc="125">
                <a:solidFill>
                  <a:srgbClr val="414851"/>
                </a:solidFill>
                <a:latin typeface="Verdana"/>
                <a:cs typeface="Verdana"/>
              </a:rPr>
              <a:t>de</a:t>
            </a:r>
            <a:r>
              <a:rPr dirty="0" sz="1950" spc="-10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950">
                <a:solidFill>
                  <a:srgbClr val="414851"/>
                </a:solidFill>
                <a:latin typeface="Verdana"/>
                <a:cs typeface="Verdana"/>
              </a:rPr>
              <a:t>Blockchain</a:t>
            </a:r>
            <a:r>
              <a:rPr dirty="0" sz="1950" spc="-11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950" spc="-10">
                <a:solidFill>
                  <a:srgbClr val="414851"/>
                </a:solidFill>
                <a:latin typeface="Verdana"/>
                <a:cs typeface="Verdana"/>
              </a:rPr>
              <a:t>impulsado </a:t>
            </a:r>
            <a:r>
              <a:rPr dirty="0" sz="1950">
                <a:solidFill>
                  <a:srgbClr val="414851"/>
                </a:solidFill>
                <a:latin typeface="Verdana"/>
                <a:cs typeface="Verdana"/>
              </a:rPr>
              <a:t>en</a:t>
            </a:r>
            <a:r>
              <a:rPr dirty="0" sz="1950" spc="35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950">
                <a:solidFill>
                  <a:srgbClr val="414851"/>
                </a:solidFill>
                <a:latin typeface="Verdana"/>
                <a:cs typeface="Verdana"/>
              </a:rPr>
              <a:t>gran</a:t>
            </a:r>
            <a:r>
              <a:rPr dirty="0" sz="1950" spc="34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950" spc="60">
                <a:solidFill>
                  <a:srgbClr val="414851"/>
                </a:solidFill>
                <a:latin typeface="Verdana"/>
                <a:cs typeface="Verdana"/>
              </a:rPr>
              <a:t>medida</a:t>
            </a:r>
            <a:r>
              <a:rPr dirty="0" sz="1950" spc="36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950">
                <a:solidFill>
                  <a:srgbClr val="414851"/>
                </a:solidFill>
                <a:latin typeface="Verdana"/>
                <a:cs typeface="Verdana"/>
              </a:rPr>
              <a:t>por</a:t>
            </a:r>
            <a:r>
              <a:rPr dirty="0" sz="1950" spc="35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950">
                <a:solidFill>
                  <a:srgbClr val="414851"/>
                </a:solidFill>
                <a:latin typeface="Verdana"/>
                <a:cs typeface="Verdana"/>
              </a:rPr>
              <a:t>la</a:t>
            </a:r>
            <a:r>
              <a:rPr dirty="0" sz="1950" spc="36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950">
                <a:solidFill>
                  <a:srgbClr val="414851"/>
                </a:solidFill>
                <a:latin typeface="Verdana"/>
                <a:cs typeface="Verdana"/>
              </a:rPr>
              <a:t>puesta</a:t>
            </a:r>
            <a:r>
              <a:rPr dirty="0" sz="1950" spc="36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950">
                <a:solidFill>
                  <a:srgbClr val="414851"/>
                </a:solidFill>
                <a:latin typeface="Verdana"/>
                <a:cs typeface="Verdana"/>
              </a:rPr>
              <a:t>en</a:t>
            </a:r>
            <a:r>
              <a:rPr dirty="0" sz="1950" spc="34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950">
                <a:solidFill>
                  <a:srgbClr val="414851"/>
                </a:solidFill>
                <a:latin typeface="Verdana"/>
                <a:cs typeface="Verdana"/>
              </a:rPr>
              <a:t>marcha</a:t>
            </a:r>
            <a:r>
              <a:rPr dirty="0" sz="1950" spc="35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950" spc="130">
                <a:solidFill>
                  <a:srgbClr val="414851"/>
                </a:solidFill>
                <a:latin typeface="Verdana"/>
                <a:cs typeface="Verdana"/>
              </a:rPr>
              <a:t>de</a:t>
            </a:r>
            <a:r>
              <a:rPr dirty="0" sz="1950" spc="35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950">
                <a:solidFill>
                  <a:srgbClr val="414851"/>
                </a:solidFill>
                <a:latin typeface="Verdana"/>
                <a:cs typeface="Verdana"/>
              </a:rPr>
              <a:t>la</a:t>
            </a:r>
            <a:r>
              <a:rPr dirty="0" sz="1950" spc="35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950">
                <a:solidFill>
                  <a:srgbClr val="414851"/>
                </a:solidFill>
                <a:latin typeface="Verdana"/>
                <a:cs typeface="Verdana"/>
              </a:rPr>
              <a:t>red</a:t>
            </a:r>
            <a:r>
              <a:rPr dirty="0" sz="1950" spc="35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950" spc="55">
                <a:solidFill>
                  <a:srgbClr val="414851"/>
                </a:solidFill>
                <a:latin typeface="Verdana"/>
                <a:cs typeface="Verdana"/>
              </a:rPr>
              <a:t>paneuropea</a:t>
            </a:r>
            <a:r>
              <a:rPr dirty="0" sz="1950" spc="36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950" spc="105">
                <a:solidFill>
                  <a:srgbClr val="414851"/>
                </a:solidFill>
                <a:latin typeface="Verdana"/>
                <a:cs typeface="Verdana"/>
              </a:rPr>
              <a:t>de </a:t>
            </a:r>
            <a:r>
              <a:rPr dirty="0" sz="1950">
                <a:solidFill>
                  <a:srgbClr val="414851"/>
                </a:solidFill>
                <a:latin typeface="Verdana"/>
                <a:cs typeface="Verdana"/>
              </a:rPr>
              <a:t>blockchain</a:t>
            </a:r>
            <a:r>
              <a:rPr dirty="0" sz="1950" spc="14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950">
                <a:solidFill>
                  <a:srgbClr val="414851"/>
                </a:solidFill>
                <a:latin typeface="Verdana"/>
                <a:cs typeface="Verdana"/>
              </a:rPr>
              <a:t>European</a:t>
            </a:r>
            <a:r>
              <a:rPr dirty="0" sz="1950" spc="15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950">
                <a:solidFill>
                  <a:srgbClr val="414851"/>
                </a:solidFill>
                <a:latin typeface="Verdana"/>
                <a:cs typeface="Verdana"/>
              </a:rPr>
              <a:t>Blockchain</a:t>
            </a:r>
            <a:r>
              <a:rPr dirty="0" sz="1950" spc="15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950" spc="-65">
                <a:solidFill>
                  <a:srgbClr val="414851"/>
                </a:solidFill>
                <a:latin typeface="Verdana"/>
                <a:cs typeface="Verdana"/>
              </a:rPr>
              <a:t>Infrastructure</a:t>
            </a:r>
            <a:r>
              <a:rPr dirty="0" sz="1950" spc="15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950" spc="-50">
                <a:solidFill>
                  <a:srgbClr val="414851"/>
                </a:solidFill>
                <a:latin typeface="Verdana"/>
                <a:cs typeface="Verdana"/>
              </a:rPr>
              <a:t>Servicies</a:t>
            </a:r>
            <a:r>
              <a:rPr dirty="0" sz="1950" spc="15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950" spc="-240">
                <a:solidFill>
                  <a:srgbClr val="414851"/>
                </a:solidFill>
                <a:latin typeface="Verdana"/>
                <a:cs typeface="Verdana"/>
              </a:rPr>
              <a:t>(EBSI)</a:t>
            </a:r>
            <a:r>
              <a:rPr dirty="0" sz="1950" spc="13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950" spc="-10">
                <a:solidFill>
                  <a:srgbClr val="414851"/>
                </a:solidFill>
                <a:latin typeface="Verdana"/>
                <a:cs typeface="Verdana"/>
              </a:rPr>
              <a:t>mediante </a:t>
            </a:r>
            <a:r>
              <a:rPr dirty="0" sz="1950">
                <a:solidFill>
                  <a:srgbClr val="414851"/>
                </a:solidFill>
                <a:latin typeface="Verdana"/>
                <a:cs typeface="Verdana"/>
              </a:rPr>
              <a:t>la</a:t>
            </a:r>
            <a:r>
              <a:rPr dirty="0" sz="1950" spc="1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950" spc="55">
                <a:solidFill>
                  <a:srgbClr val="414851"/>
                </a:solidFill>
                <a:latin typeface="Verdana"/>
                <a:cs typeface="Verdana"/>
              </a:rPr>
              <a:t>creación</a:t>
            </a:r>
            <a:r>
              <a:rPr dirty="0" sz="1950" spc="1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950" spc="130">
                <a:solidFill>
                  <a:srgbClr val="414851"/>
                </a:solidFill>
                <a:latin typeface="Verdana"/>
                <a:cs typeface="Verdana"/>
              </a:rPr>
              <a:t>de</a:t>
            </a:r>
            <a:r>
              <a:rPr dirty="0" sz="1950" spc="1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950">
                <a:solidFill>
                  <a:srgbClr val="414851"/>
                </a:solidFill>
                <a:latin typeface="Verdana"/>
                <a:cs typeface="Verdana"/>
              </a:rPr>
              <a:t>legislación</a:t>
            </a:r>
            <a:r>
              <a:rPr dirty="0" sz="1950" spc="2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950">
                <a:solidFill>
                  <a:srgbClr val="414851"/>
                </a:solidFill>
                <a:latin typeface="Verdana"/>
                <a:cs typeface="Verdana"/>
              </a:rPr>
              <a:t>y</a:t>
            </a:r>
            <a:r>
              <a:rPr dirty="0" sz="1950" spc="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950">
                <a:solidFill>
                  <a:srgbClr val="414851"/>
                </a:solidFill>
                <a:latin typeface="Verdana"/>
                <a:cs typeface="Verdana"/>
              </a:rPr>
              <a:t>la</a:t>
            </a:r>
            <a:r>
              <a:rPr dirty="0" sz="1950" spc="1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950" spc="90">
                <a:solidFill>
                  <a:srgbClr val="414851"/>
                </a:solidFill>
                <a:latin typeface="Verdana"/>
                <a:cs typeface="Verdana"/>
              </a:rPr>
              <a:t>adopción</a:t>
            </a:r>
            <a:r>
              <a:rPr dirty="0" sz="1950" spc="1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950" spc="130">
                <a:solidFill>
                  <a:srgbClr val="414851"/>
                </a:solidFill>
                <a:latin typeface="Verdana"/>
                <a:cs typeface="Verdana"/>
              </a:rPr>
              <a:t>de</a:t>
            </a:r>
            <a:r>
              <a:rPr dirty="0" sz="1950" spc="1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950">
                <a:solidFill>
                  <a:srgbClr val="414851"/>
                </a:solidFill>
                <a:latin typeface="Verdana"/>
                <a:cs typeface="Verdana"/>
              </a:rPr>
              <a:t>marcos</a:t>
            </a:r>
            <a:r>
              <a:rPr dirty="0" sz="1950" spc="1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950" spc="130">
                <a:solidFill>
                  <a:srgbClr val="414851"/>
                </a:solidFill>
                <a:latin typeface="Verdana"/>
                <a:cs typeface="Verdana"/>
              </a:rPr>
              <a:t>de</a:t>
            </a:r>
            <a:r>
              <a:rPr dirty="0" sz="1950" spc="1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950" spc="-10">
                <a:solidFill>
                  <a:srgbClr val="414851"/>
                </a:solidFill>
                <a:latin typeface="Verdana"/>
                <a:cs typeface="Verdana"/>
              </a:rPr>
              <a:t>funcionamiento. </a:t>
            </a:r>
            <a:r>
              <a:rPr dirty="0" sz="1950">
                <a:solidFill>
                  <a:srgbClr val="414851"/>
                </a:solidFill>
                <a:latin typeface="Verdana"/>
                <a:cs typeface="Verdana"/>
              </a:rPr>
              <a:t>La</a:t>
            </a:r>
            <a:r>
              <a:rPr dirty="0" sz="1950" spc="41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950">
                <a:solidFill>
                  <a:srgbClr val="414851"/>
                </a:solidFill>
                <a:latin typeface="Verdana"/>
                <a:cs typeface="Verdana"/>
              </a:rPr>
              <a:t>inminente</a:t>
            </a:r>
            <a:r>
              <a:rPr dirty="0" sz="1950" spc="43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950">
                <a:solidFill>
                  <a:srgbClr val="414851"/>
                </a:solidFill>
                <a:latin typeface="Verdana"/>
                <a:cs typeface="Verdana"/>
              </a:rPr>
              <a:t>regulación</a:t>
            </a:r>
            <a:r>
              <a:rPr dirty="0" sz="1950" spc="43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950">
                <a:solidFill>
                  <a:srgbClr val="414851"/>
                </a:solidFill>
                <a:latin typeface="Verdana"/>
                <a:cs typeface="Verdana"/>
              </a:rPr>
              <a:t>sobre</a:t>
            </a:r>
            <a:r>
              <a:rPr dirty="0" sz="1950" spc="42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950">
                <a:solidFill>
                  <a:srgbClr val="414851"/>
                </a:solidFill>
                <a:latin typeface="Verdana"/>
                <a:cs typeface="Verdana"/>
              </a:rPr>
              <a:t>el</a:t>
            </a:r>
            <a:r>
              <a:rPr dirty="0" sz="1950" spc="434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950">
                <a:solidFill>
                  <a:srgbClr val="414851"/>
                </a:solidFill>
                <a:latin typeface="Verdana"/>
                <a:cs typeface="Verdana"/>
              </a:rPr>
              <a:t>pasaporte</a:t>
            </a:r>
            <a:r>
              <a:rPr dirty="0" sz="1950" spc="42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950">
                <a:solidFill>
                  <a:srgbClr val="414851"/>
                </a:solidFill>
                <a:latin typeface="Verdana"/>
                <a:cs typeface="Verdana"/>
              </a:rPr>
              <a:t>digital</a:t>
            </a:r>
            <a:r>
              <a:rPr dirty="0" sz="1950" spc="43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950">
                <a:solidFill>
                  <a:srgbClr val="414851"/>
                </a:solidFill>
                <a:latin typeface="Verdana"/>
                <a:cs typeface="Verdana"/>
              </a:rPr>
              <a:t>del</a:t>
            </a:r>
            <a:r>
              <a:rPr dirty="0" sz="1950" spc="42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950">
                <a:solidFill>
                  <a:srgbClr val="414851"/>
                </a:solidFill>
                <a:latin typeface="Verdana"/>
                <a:cs typeface="Verdana"/>
              </a:rPr>
              <a:t>producto</a:t>
            </a:r>
            <a:r>
              <a:rPr dirty="0" sz="1950" spc="43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950">
                <a:solidFill>
                  <a:srgbClr val="414851"/>
                </a:solidFill>
                <a:latin typeface="Verdana"/>
                <a:cs typeface="Verdana"/>
              </a:rPr>
              <a:t>y</a:t>
            </a:r>
            <a:r>
              <a:rPr dirty="0" sz="1950" spc="42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950" spc="-25">
                <a:solidFill>
                  <a:srgbClr val="414851"/>
                </a:solidFill>
                <a:latin typeface="Verdana"/>
                <a:cs typeface="Verdana"/>
              </a:rPr>
              <a:t>el </a:t>
            </a:r>
            <a:r>
              <a:rPr dirty="0" sz="1950">
                <a:solidFill>
                  <a:srgbClr val="414851"/>
                </a:solidFill>
                <a:latin typeface="Verdana"/>
                <a:cs typeface="Verdana"/>
              </a:rPr>
              <a:t>Reglamento</a:t>
            </a:r>
            <a:r>
              <a:rPr dirty="0" sz="1950" spc="10">
                <a:solidFill>
                  <a:srgbClr val="414851"/>
                </a:solidFill>
                <a:latin typeface="Verdana"/>
                <a:cs typeface="Verdana"/>
              </a:rPr>
              <a:t>  </a:t>
            </a:r>
            <a:r>
              <a:rPr dirty="0" sz="1950">
                <a:solidFill>
                  <a:srgbClr val="414851"/>
                </a:solidFill>
                <a:latin typeface="Verdana"/>
                <a:cs typeface="Verdana"/>
              </a:rPr>
              <a:t>del</a:t>
            </a:r>
            <a:r>
              <a:rPr dirty="0" sz="1950" spc="15">
                <a:solidFill>
                  <a:srgbClr val="414851"/>
                </a:solidFill>
                <a:latin typeface="Verdana"/>
                <a:cs typeface="Verdana"/>
              </a:rPr>
              <a:t>  </a:t>
            </a:r>
            <a:r>
              <a:rPr dirty="0" sz="1950">
                <a:solidFill>
                  <a:srgbClr val="414851"/>
                </a:solidFill>
                <a:latin typeface="Verdana"/>
                <a:cs typeface="Verdana"/>
              </a:rPr>
              <a:t>control</a:t>
            </a:r>
            <a:r>
              <a:rPr dirty="0" sz="1950" spc="10">
                <a:solidFill>
                  <a:srgbClr val="414851"/>
                </a:solidFill>
                <a:latin typeface="Verdana"/>
                <a:cs typeface="Verdana"/>
              </a:rPr>
              <a:t>  </a:t>
            </a:r>
            <a:r>
              <a:rPr dirty="0" sz="1950" spc="130">
                <a:solidFill>
                  <a:srgbClr val="414851"/>
                </a:solidFill>
                <a:latin typeface="Verdana"/>
                <a:cs typeface="Verdana"/>
              </a:rPr>
              <a:t>de</a:t>
            </a:r>
            <a:r>
              <a:rPr dirty="0" sz="1950" spc="20">
                <a:solidFill>
                  <a:srgbClr val="414851"/>
                </a:solidFill>
                <a:latin typeface="Verdana"/>
                <a:cs typeface="Verdana"/>
              </a:rPr>
              <a:t>  </a:t>
            </a:r>
            <a:r>
              <a:rPr dirty="0" sz="1950">
                <a:solidFill>
                  <a:srgbClr val="414851"/>
                </a:solidFill>
                <a:latin typeface="Verdana"/>
                <a:cs typeface="Verdana"/>
              </a:rPr>
              <a:t>la</a:t>
            </a:r>
            <a:r>
              <a:rPr dirty="0" sz="1950" spc="15">
                <a:solidFill>
                  <a:srgbClr val="414851"/>
                </a:solidFill>
                <a:latin typeface="Verdana"/>
                <a:cs typeface="Verdana"/>
              </a:rPr>
              <a:t>  </a:t>
            </a:r>
            <a:r>
              <a:rPr dirty="0" sz="1950">
                <a:solidFill>
                  <a:srgbClr val="414851"/>
                </a:solidFill>
                <a:latin typeface="Verdana"/>
                <a:cs typeface="Verdana"/>
              </a:rPr>
              <a:t>pesca,  son</a:t>
            </a:r>
            <a:r>
              <a:rPr dirty="0" sz="1950" spc="15">
                <a:solidFill>
                  <a:srgbClr val="414851"/>
                </a:solidFill>
                <a:latin typeface="Verdana"/>
                <a:cs typeface="Verdana"/>
              </a:rPr>
              <a:t>  </a:t>
            </a:r>
            <a:r>
              <a:rPr dirty="0" sz="1950">
                <a:solidFill>
                  <a:srgbClr val="414851"/>
                </a:solidFill>
                <a:latin typeface="Verdana"/>
                <a:cs typeface="Verdana"/>
              </a:rPr>
              <a:t>algunos</a:t>
            </a:r>
            <a:r>
              <a:rPr dirty="0" sz="1950" spc="15">
                <a:solidFill>
                  <a:srgbClr val="414851"/>
                </a:solidFill>
                <a:latin typeface="Verdana"/>
                <a:cs typeface="Verdana"/>
              </a:rPr>
              <a:t>  </a:t>
            </a:r>
            <a:r>
              <a:rPr dirty="0" sz="1950" spc="130">
                <a:solidFill>
                  <a:srgbClr val="414851"/>
                </a:solidFill>
                <a:latin typeface="Verdana"/>
                <a:cs typeface="Verdana"/>
              </a:rPr>
              <a:t>de</a:t>
            </a:r>
            <a:r>
              <a:rPr dirty="0" sz="1950" spc="15">
                <a:solidFill>
                  <a:srgbClr val="414851"/>
                </a:solidFill>
                <a:latin typeface="Verdana"/>
                <a:cs typeface="Verdana"/>
              </a:rPr>
              <a:t>  </a:t>
            </a:r>
            <a:r>
              <a:rPr dirty="0" sz="1950">
                <a:solidFill>
                  <a:srgbClr val="414851"/>
                </a:solidFill>
                <a:latin typeface="Verdana"/>
                <a:cs typeface="Verdana"/>
              </a:rPr>
              <a:t>los</a:t>
            </a:r>
            <a:r>
              <a:rPr dirty="0" sz="1950" spc="15">
                <a:solidFill>
                  <a:srgbClr val="414851"/>
                </a:solidFill>
                <a:latin typeface="Verdana"/>
                <a:cs typeface="Verdana"/>
              </a:rPr>
              <a:t>  </a:t>
            </a:r>
            <a:r>
              <a:rPr dirty="0" sz="1950" spc="-40">
                <a:solidFill>
                  <a:srgbClr val="414851"/>
                </a:solidFill>
                <a:latin typeface="Verdana"/>
                <a:cs typeface="Verdana"/>
              </a:rPr>
              <a:t>primeros </a:t>
            </a:r>
            <a:r>
              <a:rPr dirty="0" sz="1950" spc="-10">
                <a:solidFill>
                  <a:srgbClr val="414851"/>
                </a:solidFill>
                <a:latin typeface="Verdana"/>
                <a:cs typeface="Verdana"/>
              </a:rPr>
              <a:t>ejemplos.</a:t>
            </a:r>
            <a:endParaRPr sz="1950">
              <a:latin typeface="Verdana"/>
              <a:cs typeface="Verdan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2813506" y="1402940"/>
            <a:ext cx="5295900" cy="135826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 indent="1691005">
              <a:lnSpc>
                <a:spcPct val="110700"/>
              </a:lnSpc>
              <a:spcBef>
                <a:spcPts val="95"/>
              </a:spcBef>
            </a:pPr>
            <a:r>
              <a:rPr dirty="0" sz="3950" spc="-10" i="1">
                <a:solidFill>
                  <a:srgbClr val="E79B24"/>
                </a:solidFill>
                <a:latin typeface="Verdana"/>
                <a:cs typeface="Verdana"/>
              </a:rPr>
              <a:t>Gartner </a:t>
            </a:r>
            <a:r>
              <a:rPr dirty="0" sz="3950" spc="-25" i="1">
                <a:solidFill>
                  <a:srgbClr val="E79B24"/>
                </a:solidFill>
                <a:latin typeface="Verdana"/>
                <a:cs typeface="Verdana"/>
              </a:rPr>
              <a:t>Impact</a:t>
            </a:r>
            <a:r>
              <a:rPr dirty="0" sz="3950" spc="-300" i="1">
                <a:solidFill>
                  <a:srgbClr val="E79B24"/>
                </a:solidFill>
                <a:latin typeface="Verdana"/>
                <a:cs typeface="Verdana"/>
              </a:rPr>
              <a:t> </a:t>
            </a:r>
            <a:r>
              <a:rPr dirty="0" sz="3950" spc="-20" i="1">
                <a:solidFill>
                  <a:srgbClr val="E79B24"/>
                </a:solidFill>
                <a:latin typeface="Verdana"/>
                <a:cs typeface="Verdana"/>
              </a:rPr>
              <a:t>radar</a:t>
            </a:r>
            <a:r>
              <a:rPr dirty="0" sz="3950" spc="-295" i="1">
                <a:solidFill>
                  <a:srgbClr val="E79B24"/>
                </a:solidFill>
                <a:latin typeface="Verdana"/>
                <a:cs typeface="Verdana"/>
              </a:rPr>
              <a:t> </a:t>
            </a:r>
            <a:r>
              <a:rPr dirty="0" sz="3950" spc="-170" i="1">
                <a:solidFill>
                  <a:srgbClr val="E79B24"/>
                </a:solidFill>
                <a:latin typeface="Verdana"/>
                <a:cs typeface="Verdana"/>
              </a:rPr>
              <a:t>for</a:t>
            </a:r>
            <a:r>
              <a:rPr dirty="0" sz="3950" spc="-290" i="1">
                <a:solidFill>
                  <a:srgbClr val="E79B24"/>
                </a:solidFill>
                <a:latin typeface="Verdana"/>
                <a:cs typeface="Verdana"/>
              </a:rPr>
              <a:t> </a:t>
            </a:r>
            <a:r>
              <a:rPr dirty="0" sz="3950" spc="-350" i="1">
                <a:solidFill>
                  <a:srgbClr val="E79B24"/>
                </a:solidFill>
                <a:latin typeface="Verdana"/>
                <a:cs typeface="Verdana"/>
              </a:rPr>
              <a:t>2024</a:t>
            </a:r>
            <a:endParaRPr sz="3950">
              <a:latin typeface="Verdana"/>
              <a:cs typeface="Verdana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733413" y="1484845"/>
            <a:ext cx="9112885" cy="2814955"/>
          </a:xfrm>
          <a:prstGeom prst="rect">
            <a:avLst/>
          </a:prstGeom>
        </p:spPr>
        <p:txBody>
          <a:bodyPr wrap="square" lIns="0" tIns="137160" rIns="0" bIns="0" rtlCol="0" vert="horz">
            <a:spAutoFit/>
          </a:bodyPr>
          <a:lstStyle/>
          <a:p>
            <a:pPr marL="3863975" marR="5080" indent="-2637790">
              <a:lnSpc>
                <a:spcPts val="7840"/>
              </a:lnSpc>
              <a:spcBef>
                <a:spcPts val="1080"/>
              </a:spcBef>
            </a:pPr>
            <a:r>
              <a:rPr dirty="0" sz="7250">
                <a:solidFill>
                  <a:srgbClr val="414851"/>
                </a:solidFill>
                <a:latin typeface="Verdana"/>
                <a:cs typeface="Verdana"/>
              </a:rPr>
              <a:t>La</a:t>
            </a:r>
            <a:r>
              <a:rPr dirty="0" sz="7250" spc="-58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7250" spc="105">
                <a:solidFill>
                  <a:srgbClr val="414851"/>
                </a:solidFill>
                <a:latin typeface="Verdana"/>
                <a:cs typeface="Verdana"/>
              </a:rPr>
              <a:t>tecnología</a:t>
            </a:r>
            <a:r>
              <a:rPr dirty="0" sz="7250" spc="-54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7250" spc="40">
                <a:solidFill>
                  <a:srgbClr val="414851"/>
                </a:solidFill>
                <a:latin typeface="Verdana"/>
                <a:cs typeface="Verdana"/>
              </a:rPr>
              <a:t>del </a:t>
            </a:r>
            <a:r>
              <a:rPr dirty="0" sz="7250" spc="-305">
                <a:solidFill>
                  <a:srgbClr val="414851"/>
                </a:solidFill>
                <a:latin typeface="Verdana"/>
                <a:cs typeface="Verdana"/>
              </a:rPr>
              <a:t>futuro</a:t>
            </a:r>
            <a:endParaRPr sz="72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975"/>
              </a:spcBef>
            </a:pPr>
            <a:r>
              <a:rPr dirty="0" sz="3600" spc="-10">
                <a:solidFill>
                  <a:srgbClr val="E79B24"/>
                </a:solidFill>
                <a:latin typeface="Verdana"/>
                <a:cs typeface="Verdana"/>
              </a:rPr>
              <a:t>Expectativas</a:t>
            </a:r>
            <a:endParaRPr sz="3600">
              <a:latin typeface="Verdana"/>
              <a:cs typeface="Verdana"/>
            </a:endParaRPr>
          </a:p>
        </p:txBody>
      </p:sp>
      <p:sp>
        <p:nvSpPr>
          <p:cNvPr id="10" name="object 10" descr=""/>
          <p:cNvSpPr/>
          <p:nvPr/>
        </p:nvSpPr>
        <p:spPr>
          <a:xfrm>
            <a:off x="670712" y="4350024"/>
            <a:ext cx="3927475" cy="0"/>
          </a:xfrm>
          <a:custGeom>
            <a:avLst/>
            <a:gdLst/>
            <a:ahLst/>
            <a:cxnLst/>
            <a:rect l="l" t="t" r="r" b="b"/>
            <a:pathLst>
              <a:path w="3927475" h="0">
                <a:moveTo>
                  <a:pt x="0" y="0"/>
                </a:moveTo>
                <a:lnTo>
                  <a:pt x="3927367" y="0"/>
                </a:lnTo>
              </a:path>
            </a:pathLst>
          </a:custGeom>
          <a:ln w="5235">
            <a:solidFill>
              <a:srgbClr val="E79B2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670712" y="7983631"/>
            <a:ext cx="3927475" cy="0"/>
          </a:xfrm>
          <a:custGeom>
            <a:avLst/>
            <a:gdLst/>
            <a:ahLst/>
            <a:cxnLst/>
            <a:rect l="l" t="t" r="r" b="b"/>
            <a:pathLst>
              <a:path w="3927475" h="0">
                <a:moveTo>
                  <a:pt x="0" y="0"/>
                </a:moveTo>
                <a:lnTo>
                  <a:pt x="3927367" y="0"/>
                </a:lnTo>
              </a:path>
            </a:pathLst>
          </a:custGeom>
          <a:ln w="5235">
            <a:solidFill>
              <a:srgbClr val="E79B24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2" name="object 12" descr=""/>
          <p:cNvGrpSpPr/>
          <p:nvPr/>
        </p:nvGrpSpPr>
        <p:grpSpPr>
          <a:xfrm>
            <a:off x="11107828" y="2922591"/>
            <a:ext cx="226060" cy="252729"/>
            <a:chOff x="11107828" y="2922591"/>
            <a:chExt cx="226060" cy="252729"/>
          </a:xfrm>
        </p:grpSpPr>
        <p:sp>
          <p:nvSpPr>
            <p:cNvPr id="13" name="object 13" descr=""/>
            <p:cNvSpPr/>
            <p:nvPr/>
          </p:nvSpPr>
          <p:spPr>
            <a:xfrm>
              <a:off x="11113064" y="2927827"/>
              <a:ext cx="215900" cy="241935"/>
            </a:xfrm>
            <a:custGeom>
              <a:avLst/>
              <a:gdLst/>
              <a:ahLst/>
              <a:cxnLst/>
              <a:rect l="l" t="t" r="r" b="b"/>
              <a:pathLst>
                <a:path w="215900" h="241935">
                  <a:moveTo>
                    <a:pt x="215344" y="0"/>
                  </a:moveTo>
                  <a:lnTo>
                    <a:pt x="0" y="0"/>
                  </a:lnTo>
                  <a:lnTo>
                    <a:pt x="0" y="241814"/>
                  </a:lnTo>
                  <a:lnTo>
                    <a:pt x="215344" y="241814"/>
                  </a:lnTo>
                  <a:lnTo>
                    <a:pt x="215344" y="0"/>
                  </a:lnTo>
                  <a:close/>
                </a:path>
              </a:pathLst>
            </a:custGeom>
            <a:solidFill>
              <a:srgbClr val="ADB6B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11113064" y="2927827"/>
              <a:ext cx="215900" cy="241935"/>
            </a:xfrm>
            <a:custGeom>
              <a:avLst/>
              <a:gdLst/>
              <a:ahLst/>
              <a:cxnLst/>
              <a:rect l="l" t="t" r="r" b="b"/>
              <a:pathLst>
                <a:path w="215900" h="241935">
                  <a:moveTo>
                    <a:pt x="0" y="241814"/>
                  </a:moveTo>
                  <a:lnTo>
                    <a:pt x="215344" y="241814"/>
                  </a:lnTo>
                  <a:lnTo>
                    <a:pt x="215344" y="0"/>
                  </a:lnTo>
                  <a:lnTo>
                    <a:pt x="0" y="0"/>
                  </a:lnTo>
                  <a:lnTo>
                    <a:pt x="0" y="241814"/>
                  </a:lnTo>
                  <a:close/>
                </a:path>
              </a:pathLst>
            </a:custGeom>
            <a:ln w="10470">
              <a:solidFill>
                <a:srgbClr val="000A1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5" name="object 15" descr=""/>
          <p:cNvGrpSpPr/>
          <p:nvPr/>
        </p:nvGrpSpPr>
        <p:grpSpPr>
          <a:xfrm>
            <a:off x="11108666" y="3216614"/>
            <a:ext cx="226060" cy="252729"/>
            <a:chOff x="11108666" y="3216614"/>
            <a:chExt cx="226060" cy="252729"/>
          </a:xfrm>
        </p:grpSpPr>
        <p:sp>
          <p:nvSpPr>
            <p:cNvPr id="16" name="object 16" descr=""/>
            <p:cNvSpPr/>
            <p:nvPr/>
          </p:nvSpPr>
          <p:spPr>
            <a:xfrm>
              <a:off x="11113902" y="3221849"/>
              <a:ext cx="215900" cy="241935"/>
            </a:xfrm>
            <a:custGeom>
              <a:avLst/>
              <a:gdLst/>
              <a:ahLst/>
              <a:cxnLst/>
              <a:rect l="l" t="t" r="r" b="b"/>
              <a:pathLst>
                <a:path w="215900" h="241935">
                  <a:moveTo>
                    <a:pt x="215344" y="0"/>
                  </a:moveTo>
                  <a:lnTo>
                    <a:pt x="0" y="0"/>
                  </a:lnTo>
                  <a:lnTo>
                    <a:pt x="0" y="241814"/>
                  </a:lnTo>
                  <a:lnTo>
                    <a:pt x="215344" y="241814"/>
                  </a:lnTo>
                  <a:lnTo>
                    <a:pt x="215344" y="0"/>
                  </a:lnTo>
                  <a:close/>
                </a:path>
              </a:pathLst>
            </a:custGeom>
            <a:solidFill>
              <a:srgbClr val="A0BD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11113902" y="3221849"/>
              <a:ext cx="215900" cy="241935"/>
            </a:xfrm>
            <a:custGeom>
              <a:avLst/>
              <a:gdLst/>
              <a:ahLst/>
              <a:cxnLst/>
              <a:rect l="l" t="t" r="r" b="b"/>
              <a:pathLst>
                <a:path w="215900" h="241935">
                  <a:moveTo>
                    <a:pt x="0" y="241814"/>
                  </a:moveTo>
                  <a:lnTo>
                    <a:pt x="215344" y="241814"/>
                  </a:lnTo>
                  <a:lnTo>
                    <a:pt x="215344" y="0"/>
                  </a:lnTo>
                  <a:lnTo>
                    <a:pt x="0" y="0"/>
                  </a:lnTo>
                  <a:lnTo>
                    <a:pt x="0" y="241814"/>
                  </a:lnTo>
                  <a:close/>
                </a:path>
              </a:pathLst>
            </a:custGeom>
            <a:ln w="10470">
              <a:solidFill>
                <a:srgbClr val="000A1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8" name="object 18" descr=""/>
          <p:cNvGrpSpPr/>
          <p:nvPr/>
        </p:nvGrpSpPr>
        <p:grpSpPr>
          <a:xfrm>
            <a:off x="11107828" y="3510741"/>
            <a:ext cx="226060" cy="252729"/>
            <a:chOff x="11107828" y="3510741"/>
            <a:chExt cx="226060" cy="252729"/>
          </a:xfrm>
        </p:grpSpPr>
        <p:sp>
          <p:nvSpPr>
            <p:cNvPr id="19" name="object 19" descr=""/>
            <p:cNvSpPr/>
            <p:nvPr/>
          </p:nvSpPr>
          <p:spPr>
            <a:xfrm>
              <a:off x="11113064" y="3515976"/>
              <a:ext cx="215900" cy="241935"/>
            </a:xfrm>
            <a:custGeom>
              <a:avLst/>
              <a:gdLst/>
              <a:ahLst/>
              <a:cxnLst/>
              <a:rect l="l" t="t" r="r" b="b"/>
              <a:pathLst>
                <a:path w="215900" h="241935">
                  <a:moveTo>
                    <a:pt x="215344" y="0"/>
                  </a:moveTo>
                  <a:lnTo>
                    <a:pt x="0" y="0"/>
                  </a:lnTo>
                  <a:lnTo>
                    <a:pt x="0" y="241814"/>
                  </a:lnTo>
                  <a:lnTo>
                    <a:pt x="215344" y="241814"/>
                  </a:lnTo>
                  <a:lnTo>
                    <a:pt x="215344" y="0"/>
                  </a:lnTo>
                  <a:close/>
                </a:path>
              </a:pathLst>
            </a:custGeom>
            <a:solidFill>
              <a:srgbClr val="C0D2E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11113064" y="3515976"/>
              <a:ext cx="215900" cy="241935"/>
            </a:xfrm>
            <a:custGeom>
              <a:avLst/>
              <a:gdLst/>
              <a:ahLst/>
              <a:cxnLst/>
              <a:rect l="l" t="t" r="r" b="b"/>
              <a:pathLst>
                <a:path w="215900" h="241935">
                  <a:moveTo>
                    <a:pt x="0" y="241814"/>
                  </a:moveTo>
                  <a:lnTo>
                    <a:pt x="215344" y="241814"/>
                  </a:lnTo>
                  <a:lnTo>
                    <a:pt x="215344" y="0"/>
                  </a:lnTo>
                  <a:lnTo>
                    <a:pt x="0" y="0"/>
                  </a:lnTo>
                  <a:lnTo>
                    <a:pt x="0" y="241814"/>
                  </a:lnTo>
                  <a:close/>
                </a:path>
              </a:pathLst>
            </a:custGeom>
            <a:ln w="10470">
              <a:solidFill>
                <a:srgbClr val="000A1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1" name="object 21" descr=""/>
          <p:cNvGrpSpPr/>
          <p:nvPr/>
        </p:nvGrpSpPr>
        <p:grpSpPr>
          <a:xfrm>
            <a:off x="11110028" y="3827485"/>
            <a:ext cx="226060" cy="252729"/>
            <a:chOff x="11110028" y="3827485"/>
            <a:chExt cx="226060" cy="252729"/>
          </a:xfrm>
        </p:grpSpPr>
        <p:sp>
          <p:nvSpPr>
            <p:cNvPr id="22" name="object 22" descr=""/>
            <p:cNvSpPr/>
            <p:nvPr/>
          </p:nvSpPr>
          <p:spPr>
            <a:xfrm>
              <a:off x="11115263" y="3832721"/>
              <a:ext cx="215900" cy="241935"/>
            </a:xfrm>
            <a:custGeom>
              <a:avLst/>
              <a:gdLst/>
              <a:ahLst/>
              <a:cxnLst/>
              <a:rect l="l" t="t" r="r" b="b"/>
              <a:pathLst>
                <a:path w="215900" h="241935">
                  <a:moveTo>
                    <a:pt x="215344" y="0"/>
                  </a:moveTo>
                  <a:lnTo>
                    <a:pt x="0" y="0"/>
                  </a:lnTo>
                  <a:lnTo>
                    <a:pt x="0" y="241814"/>
                  </a:lnTo>
                  <a:lnTo>
                    <a:pt x="215344" y="241814"/>
                  </a:lnTo>
                  <a:lnTo>
                    <a:pt x="215344" y="0"/>
                  </a:lnTo>
                  <a:close/>
                </a:path>
              </a:pathLst>
            </a:custGeom>
            <a:solidFill>
              <a:srgbClr val="F5D6A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11115263" y="3832721"/>
              <a:ext cx="215900" cy="241935"/>
            </a:xfrm>
            <a:custGeom>
              <a:avLst/>
              <a:gdLst/>
              <a:ahLst/>
              <a:cxnLst/>
              <a:rect l="l" t="t" r="r" b="b"/>
              <a:pathLst>
                <a:path w="215900" h="241935">
                  <a:moveTo>
                    <a:pt x="0" y="241814"/>
                  </a:moveTo>
                  <a:lnTo>
                    <a:pt x="215344" y="241814"/>
                  </a:lnTo>
                  <a:lnTo>
                    <a:pt x="215344" y="0"/>
                  </a:lnTo>
                  <a:lnTo>
                    <a:pt x="0" y="0"/>
                  </a:lnTo>
                  <a:lnTo>
                    <a:pt x="0" y="241814"/>
                  </a:lnTo>
                  <a:close/>
                </a:path>
              </a:pathLst>
            </a:custGeom>
            <a:ln w="10470">
              <a:solidFill>
                <a:srgbClr val="000A1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 descr=""/>
          <p:cNvSpPr txBox="1"/>
          <p:nvPr/>
        </p:nvSpPr>
        <p:spPr>
          <a:xfrm>
            <a:off x="11409674" y="2840072"/>
            <a:ext cx="1181735" cy="1258570"/>
          </a:xfrm>
          <a:prstGeom prst="rect">
            <a:avLst/>
          </a:prstGeom>
        </p:spPr>
        <p:txBody>
          <a:bodyPr wrap="square" lIns="0" tIns="711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dirty="0" sz="1650" spc="-145">
                <a:solidFill>
                  <a:srgbClr val="414851"/>
                </a:solidFill>
                <a:latin typeface="Verdana"/>
                <a:cs typeface="Verdana"/>
              </a:rPr>
              <a:t>6</a:t>
            </a:r>
            <a:r>
              <a:rPr dirty="0" sz="1650" spc="-114">
                <a:solidFill>
                  <a:srgbClr val="414851"/>
                </a:solidFill>
                <a:latin typeface="Verdana"/>
                <a:cs typeface="Verdana"/>
              </a:rPr>
              <a:t> t0</a:t>
            </a:r>
            <a:r>
              <a:rPr dirty="0" sz="1650" spc="-145">
                <a:solidFill>
                  <a:srgbClr val="414851"/>
                </a:solidFill>
                <a:latin typeface="Verdana"/>
                <a:cs typeface="Verdana"/>
              </a:rPr>
              <a:t> 8</a:t>
            </a:r>
            <a:r>
              <a:rPr dirty="0" sz="1650" spc="-114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650" spc="-10">
                <a:solidFill>
                  <a:srgbClr val="414851"/>
                </a:solidFill>
                <a:latin typeface="Verdana"/>
                <a:cs typeface="Verdana"/>
              </a:rPr>
              <a:t>Years</a:t>
            </a:r>
            <a:endParaRPr sz="1650">
              <a:latin typeface="Verdana"/>
              <a:cs typeface="Verdana"/>
            </a:endParaRPr>
          </a:p>
          <a:p>
            <a:pPr marL="26034">
              <a:lnSpc>
                <a:spcPct val="100000"/>
              </a:lnSpc>
              <a:spcBef>
                <a:spcPts val="455"/>
              </a:spcBef>
            </a:pPr>
            <a:r>
              <a:rPr dirty="0" sz="1650" spc="-145">
                <a:solidFill>
                  <a:srgbClr val="414851"/>
                </a:solidFill>
                <a:latin typeface="Verdana"/>
                <a:cs typeface="Verdana"/>
              </a:rPr>
              <a:t>3</a:t>
            </a:r>
            <a:r>
              <a:rPr dirty="0" sz="1650" spc="-114">
                <a:solidFill>
                  <a:srgbClr val="414851"/>
                </a:solidFill>
                <a:latin typeface="Verdana"/>
                <a:cs typeface="Verdana"/>
              </a:rPr>
              <a:t> t0</a:t>
            </a:r>
            <a:r>
              <a:rPr dirty="0" sz="1650" spc="-145">
                <a:solidFill>
                  <a:srgbClr val="414851"/>
                </a:solidFill>
                <a:latin typeface="Verdana"/>
                <a:cs typeface="Verdana"/>
              </a:rPr>
              <a:t> 6</a:t>
            </a:r>
            <a:r>
              <a:rPr dirty="0" sz="1650" spc="-114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650" spc="-35">
                <a:solidFill>
                  <a:srgbClr val="414851"/>
                </a:solidFill>
                <a:latin typeface="Verdana"/>
                <a:cs typeface="Verdana"/>
              </a:rPr>
              <a:t>Years</a:t>
            </a:r>
            <a:endParaRPr sz="1650">
              <a:latin typeface="Verdana"/>
              <a:cs typeface="Verdana"/>
            </a:endParaRPr>
          </a:p>
          <a:p>
            <a:pPr marL="90170" marR="5715" indent="-66040">
              <a:lnSpc>
                <a:spcPts val="2480"/>
              </a:lnSpc>
            </a:pPr>
            <a:r>
              <a:rPr dirty="0" sz="1650" spc="-145">
                <a:solidFill>
                  <a:srgbClr val="414851"/>
                </a:solidFill>
                <a:latin typeface="Verdana"/>
                <a:cs typeface="Verdana"/>
              </a:rPr>
              <a:t>1</a:t>
            </a:r>
            <a:r>
              <a:rPr dirty="0" sz="1650" spc="-114">
                <a:solidFill>
                  <a:srgbClr val="414851"/>
                </a:solidFill>
                <a:latin typeface="Verdana"/>
                <a:cs typeface="Verdana"/>
              </a:rPr>
              <a:t> t0</a:t>
            </a:r>
            <a:r>
              <a:rPr dirty="0" sz="1650" spc="-145">
                <a:solidFill>
                  <a:srgbClr val="414851"/>
                </a:solidFill>
                <a:latin typeface="Verdana"/>
                <a:cs typeface="Verdana"/>
              </a:rPr>
              <a:t> 3</a:t>
            </a:r>
            <a:r>
              <a:rPr dirty="0" sz="1650" spc="-114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650" spc="-50">
                <a:solidFill>
                  <a:srgbClr val="414851"/>
                </a:solidFill>
                <a:latin typeface="Verdana"/>
                <a:cs typeface="Verdana"/>
              </a:rPr>
              <a:t>Years </a:t>
            </a:r>
            <a:r>
              <a:rPr dirty="0" sz="1650" spc="-25">
                <a:solidFill>
                  <a:srgbClr val="414851"/>
                </a:solidFill>
                <a:latin typeface="Verdana"/>
                <a:cs typeface="Verdana"/>
              </a:rPr>
              <a:t>Now</a:t>
            </a:r>
            <a:endParaRPr sz="1650">
              <a:latin typeface="Verdana"/>
              <a:cs typeface="Verdana"/>
            </a:endParaRPr>
          </a:p>
        </p:txBody>
      </p:sp>
      <p:pic>
        <p:nvPicPr>
          <p:cNvPr id="25" name="object 2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74418" y="3112680"/>
            <a:ext cx="8208545" cy="7935664"/>
          </a:xfrm>
          <a:prstGeom prst="rect">
            <a:avLst/>
          </a:prstGeom>
        </p:spPr>
      </p:pic>
      <p:sp>
        <p:nvSpPr>
          <p:cNvPr id="26" name="object 26" descr=""/>
          <p:cNvSpPr txBox="1"/>
          <p:nvPr/>
        </p:nvSpPr>
        <p:spPr>
          <a:xfrm>
            <a:off x="14326026" y="7168505"/>
            <a:ext cx="1416685" cy="7296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dirty="0" sz="2300" spc="-10">
                <a:solidFill>
                  <a:srgbClr val="414851"/>
                </a:solidFill>
                <a:latin typeface="Verdana"/>
                <a:cs typeface="Verdana"/>
              </a:rPr>
              <a:t>Generate </a:t>
            </a:r>
            <a:r>
              <a:rPr dirty="0" sz="2300" spc="-25">
                <a:solidFill>
                  <a:srgbClr val="414851"/>
                </a:solidFill>
                <a:latin typeface="Verdana"/>
                <a:cs typeface="Verdana"/>
              </a:rPr>
              <a:t>AI</a:t>
            </a:r>
            <a:endParaRPr sz="2300">
              <a:latin typeface="Verdana"/>
              <a:cs typeface="Verdana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17223528" y="7960041"/>
            <a:ext cx="1760855" cy="7289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dirty="0" sz="2300" spc="-85">
                <a:solidFill>
                  <a:srgbClr val="414851"/>
                </a:solidFill>
                <a:latin typeface="Verdana"/>
                <a:cs typeface="Verdana"/>
              </a:rPr>
              <a:t>Responsitive </a:t>
            </a:r>
            <a:r>
              <a:rPr dirty="0" sz="2300" spc="-25">
                <a:solidFill>
                  <a:srgbClr val="414851"/>
                </a:solidFill>
                <a:latin typeface="Verdana"/>
                <a:cs typeface="Verdana"/>
              </a:rPr>
              <a:t>AI</a:t>
            </a:r>
            <a:endParaRPr sz="2300">
              <a:latin typeface="Verdana"/>
              <a:cs typeface="Verdana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14986424" y="3399238"/>
            <a:ext cx="2072005" cy="7289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dirty="0" sz="2300" spc="-25">
                <a:solidFill>
                  <a:srgbClr val="414851"/>
                </a:solidFill>
                <a:latin typeface="Verdana"/>
                <a:cs typeface="Verdana"/>
              </a:rPr>
              <a:t>Neuromorphic </a:t>
            </a:r>
            <a:r>
              <a:rPr dirty="0" sz="2300" spc="-10">
                <a:solidFill>
                  <a:srgbClr val="414851"/>
                </a:solidFill>
                <a:latin typeface="Verdana"/>
                <a:cs typeface="Verdana"/>
              </a:rPr>
              <a:t>Computing</a:t>
            </a:r>
            <a:endParaRPr sz="2300">
              <a:latin typeface="Verdana"/>
              <a:cs typeface="Verdana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13765100" y="5063061"/>
            <a:ext cx="1064895" cy="3771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>
                <a:solidFill>
                  <a:srgbClr val="414851"/>
                </a:solidFill>
                <a:latin typeface="Verdana"/>
                <a:cs typeface="Verdana"/>
              </a:rPr>
              <a:t>Chip</a:t>
            </a:r>
            <a:r>
              <a:rPr dirty="0" sz="2300" spc="-1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 spc="-114">
                <a:solidFill>
                  <a:srgbClr val="414851"/>
                </a:solidFill>
                <a:latin typeface="Verdana"/>
                <a:cs typeface="Verdana"/>
              </a:rPr>
              <a:t>AI</a:t>
            </a:r>
            <a:endParaRPr sz="2300">
              <a:latin typeface="Verdana"/>
              <a:cs typeface="Verdana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12156039" y="6593800"/>
            <a:ext cx="917575" cy="7289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dirty="0" sz="2300" spc="-65">
                <a:solidFill>
                  <a:srgbClr val="414851"/>
                </a:solidFill>
                <a:latin typeface="Verdana"/>
                <a:cs typeface="Verdana"/>
              </a:rPr>
              <a:t>Digital </a:t>
            </a:r>
            <a:r>
              <a:rPr dirty="0" sz="2300" spc="-10">
                <a:solidFill>
                  <a:srgbClr val="414851"/>
                </a:solidFill>
                <a:latin typeface="Verdana"/>
                <a:cs typeface="Verdana"/>
              </a:rPr>
              <a:t>twins</a:t>
            </a:r>
            <a:endParaRPr sz="2300">
              <a:latin typeface="Verdana"/>
              <a:cs typeface="Verdana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16632448" y="4431772"/>
            <a:ext cx="1770380" cy="3771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spc="-75">
                <a:solidFill>
                  <a:srgbClr val="414851"/>
                </a:solidFill>
                <a:latin typeface="Verdana"/>
                <a:cs typeface="Verdana"/>
              </a:rPr>
              <a:t>Tokenization</a:t>
            </a:r>
            <a:endParaRPr sz="2300">
              <a:latin typeface="Verdana"/>
              <a:cs typeface="Verdana"/>
            </a:endParaRPr>
          </a:p>
        </p:txBody>
      </p:sp>
      <p:sp>
        <p:nvSpPr>
          <p:cNvPr id="32" name="object 32" descr=""/>
          <p:cNvSpPr txBox="1"/>
          <p:nvPr/>
        </p:nvSpPr>
        <p:spPr>
          <a:xfrm>
            <a:off x="13080094" y="3849800"/>
            <a:ext cx="941705" cy="3771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>
                <a:solidFill>
                  <a:srgbClr val="414851"/>
                </a:solidFill>
                <a:latin typeface="Verdana"/>
                <a:cs typeface="Verdana"/>
              </a:rPr>
              <a:t>Web</a:t>
            </a:r>
            <a:r>
              <a:rPr dirty="0" sz="2300" spc="1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 spc="-120">
                <a:solidFill>
                  <a:srgbClr val="414851"/>
                </a:solidFill>
                <a:latin typeface="Verdana"/>
                <a:cs typeface="Verdana"/>
              </a:rPr>
              <a:t>3</a:t>
            </a:r>
            <a:endParaRPr sz="2300">
              <a:latin typeface="Verdana"/>
              <a:cs typeface="Verdana"/>
            </a:endParaRPr>
          </a:p>
        </p:txBody>
      </p:sp>
      <p:sp>
        <p:nvSpPr>
          <p:cNvPr id="33" name="object 33" descr=""/>
          <p:cNvSpPr txBox="1"/>
          <p:nvPr/>
        </p:nvSpPr>
        <p:spPr>
          <a:xfrm>
            <a:off x="14146345" y="9335706"/>
            <a:ext cx="2640330" cy="13912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67970" marR="464820">
              <a:lnSpc>
                <a:spcPct val="100400"/>
              </a:lnSpc>
              <a:spcBef>
                <a:spcPts val="95"/>
              </a:spcBef>
            </a:pPr>
            <a:r>
              <a:rPr dirty="0" sz="2300" spc="-50">
                <a:solidFill>
                  <a:srgbClr val="414851"/>
                </a:solidFill>
                <a:latin typeface="Verdana"/>
                <a:cs typeface="Verdana"/>
              </a:rPr>
              <a:t>Descentralize </a:t>
            </a:r>
            <a:r>
              <a:rPr dirty="0" sz="2300" spc="-10">
                <a:solidFill>
                  <a:srgbClr val="414851"/>
                </a:solidFill>
                <a:latin typeface="Verdana"/>
                <a:cs typeface="Verdana"/>
              </a:rPr>
              <a:t>identity</a:t>
            </a:r>
            <a:endParaRPr sz="23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2455"/>
              </a:spcBef>
            </a:pPr>
            <a:r>
              <a:rPr dirty="0" sz="2300" spc="-60">
                <a:solidFill>
                  <a:srgbClr val="414851"/>
                </a:solidFill>
                <a:latin typeface="Verdana"/>
                <a:cs typeface="Verdana"/>
              </a:rPr>
              <a:t>Spatial</a:t>
            </a:r>
            <a:r>
              <a:rPr dirty="0" sz="2300" spc="-16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 spc="-10">
                <a:solidFill>
                  <a:srgbClr val="414851"/>
                </a:solidFill>
                <a:latin typeface="Verdana"/>
                <a:cs typeface="Verdana"/>
              </a:rPr>
              <a:t>computing</a:t>
            </a:r>
            <a:endParaRPr sz="2300">
              <a:latin typeface="Verdana"/>
              <a:cs typeface="Verdana"/>
            </a:endParaRPr>
          </a:p>
        </p:txBody>
      </p:sp>
      <p:sp>
        <p:nvSpPr>
          <p:cNvPr id="34" name="object 34" descr=""/>
          <p:cNvSpPr txBox="1"/>
          <p:nvPr/>
        </p:nvSpPr>
        <p:spPr>
          <a:xfrm>
            <a:off x="18189573" y="6525111"/>
            <a:ext cx="998855" cy="7289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dirty="0" sz="2300" spc="-65">
                <a:solidFill>
                  <a:srgbClr val="414851"/>
                </a:solidFill>
                <a:latin typeface="Verdana"/>
                <a:cs typeface="Verdana"/>
              </a:rPr>
              <a:t>Private </a:t>
            </a:r>
            <a:r>
              <a:rPr dirty="0" sz="2300" spc="-25">
                <a:solidFill>
                  <a:srgbClr val="414851"/>
                </a:solidFill>
                <a:latin typeface="Verdana"/>
                <a:cs typeface="Verdana"/>
              </a:rPr>
              <a:t>5G</a:t>
            </a:r>
            <a:endParaRPr sz="2300">
              <a:latin typeface="Verdana"/>
              <a:cs typeface="Verdana"/>
            </a:endParaRPr>
          </a:p>
        </p:txBody>
      </p:sp>
      <p:sp>
        <p:nvSpPr>
          <p:cNvPr id="35" name="object 35" descr=""/>
          <p:cNvSpPr txBox="1"/>
          <p:nvPr/>
        </p:nvSpPr>
        <p:spPr>
          <a:xfrm>
            <a:off x="11669771" y="7939685"/>
            <a:ext cx="1776730" cy="72961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0"/>
              </a:spcBef>
            </a:pPr>
            <a:r>
              <a:rPr dirty="0" sz="2300" spc="-10">
                <a:solidFill>
                  <a:srgbClr val="414851"/>
                </a:solidFill>
                <a:latin typeface="Verdana"/>
                <a:cs typeface="Verdana"/>
              </a:rPr>
              <a:t>Inteligence applications</a:t>
            </a:r>
            <a:endParaRPr sz="2300">
              <a:latin typeface="Verdana"/>
              <a:cs typeface="Verdana"/>
            </a:endParaRPr>
          </a:p>
        </p:txBody>
      </p:sp>
      <p:sp>
        <p:nvSpPr>
          <p:cNvPr id="36" name="object 36" descr=""/>
          <p:cNvSpPr txBox="1"/>
          <p:nvPr/>
        </p:nvSpPr>
        <p:spPr>
          <a:xfrm>
            <a:off x="15914279" y="5238018"/>
            <a:ext cx="2703195" cy="822325"/>
          </a:xfrm>
          <a:prstGeom prst="rect">
            <a:avLst/>
          </a:prstGeom>
          <a:ln w="31412">
            <a:solidFill>
              <a:srgbClr val="E79B24"/>
            </a:solidFill>
          </a:ln>
        </p:spPr>
        <p:txBody>
          <a:bodyPr wrap="square" lIns="0" tIns="93345" rIns="0" bIns="0" rtlCol="0" vert="horz">
            <a:spAutoFit/>
          </a:bodyPr>
          <a:lstStyle/>
          <a:p>
            <a:pPr marL="288925">
              <a:lnSpc>
                <a:spcPct val="100000"/>
              </a:lnSpc>
              <a:spcBef>
                <a:spcPts val="735"/>
              </a:spcBef>
            </a:pPr>
            <a:r>
              <a:rPr dirty="0" sz="2650" spc="-10" b="1">
                <a:solidFill>
                  <a:srgbClr val="414851"/>
                </a:solidFill>
                <a:latin typeface="Tahoma"/>
                <a:cs typeface="Tahoma"/>
              </a:rPr>
              <a:t>BLOCKCHAIN</a:t>
            </a:r>
            <a:endParaRPr sz="2650">
              <a:latin typeface="Tahoma"/>
              <a:cs typeface="Tahoma"/>
            </a:endParaRPr>
          </a:p>
        </p:txBody>
      </p:sp>
      <p:sp>
        <p:nvSpPr>
          <p:cNvPr id="37" name="object 37" descr=""/>
          <p:cNvSpPr txBox="1"/>
          <p:nvPr/>
        </p:nvSpPr>
        <p:spPr>
          <a:xfrm>
            <a:off x="11636578" y="4933432"/>
            <a:ext cx="1356360" cy="3771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spc="-10">
                <a:solidFill>
                  <a:srgbClr val="414851"/>
                </a:solidFill>
                <a:latin typeface="Verdana"/>
                <a:cs typeface="Verdana"/>
              </a:rPr>
              <a:t>Avatar</a:t>
            </a:r>
            <a:r>
              <a:rPr dirty="0" sz="2300" spc="-16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 spc="-114">
                <a:solidFill>
                  <a:srgbClr val="414851"/>
                </a:solidFill>
                <a:latin typeface="Verdana"/>
                <a:cs typeface="Verdana"/>
              </a:rPr>
              <a:t>AI</a:t>
            </a:r>
            <a:endParaRPr sz="2300">
              <a:latin typeface="Verdana"/>
              <a:cs typeface="Verdana"/>
            </a:endParaRPr>
          </a:p>
        </p:txBody>
      </p:sp>
      <p:pic>
        <p:nvPicPr>
          <p:cNvPr id="38" name="object 3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112149" y="10490842"/>
            <a:ext cx="2769549" cy="616232"/>
          </a:xfrm>
          <a:prstGeom prst="rect">
            <a:avLst/>
          </a:prstGeom>
        </p:spPr>
      </p:pic>
      <p:grpSp>
        <p:nvGrpSpPr>
          <p:cNvPr id="39" name="object 39" descr=""/>
          <p:cNvGrpSpPr/>
          <p:nvPr/>
        </p:nvGrpSpPr>
        <p:grpSpPr>
          <a:xfrm>
            <a:off x="421099" y="331113"/>
            <a:ext cx="237490" cy="334645"/>
            <a:chOff x="421099" y="331113"/>
            <a:chExt cx="237490" cy="334645"/>
          </a:xfrm>
        </p:grpSpPr>
        <p:pic>
          <p:nvPicPr>
            <p:cNvPr id="40" name="object 4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1510" y="331113"/>
              <a:ext cx="146568" cy="141492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1099" y="584576"/>
              <a:ext cx="83807" cy="81027"/>
            </a:xfrm>
            <a:prstGeom prst="rect">
              <a:avLst/>
            </a:prstGeom>
          </p:spPr>
        </p:pic>
      </p:grpSp>
      <p:grpSp>
        <p:nvGrpSpPr>
          <p:cNvPr id="42" name="object 42" descr=""/>
          <p:cNvGrpSpPr/>
          <p:nvPr/>
        </p:nvGrpSpPr>
        <p:grpSpPr>
          <a:xfrm>
            <a:off x="-1" y="0"/>
            <a:ext cx="19675475" cy="3970020"/>
            <a:chOff x="-1" y="0"/>
            <a:chExt cx="19675475" cy="3970020"/>
          </a:xfrm>
        </p:grpSpPr>
        <p:pic>
          <p:nvPicPr>
            <p:cNvPr id="43" name="object 4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1214099"/>
              <a:ext cx="19675107" cy="2755308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-1" y="0"/>
              <a:ext cx="16817080" cy="3258015"/>
            </a:xfrm>
            <a:prstGeom prst="rect">
              <a:avLst/>
            </a:prstGeom>
          </p:spPr>
        </p:pic>
        <p:sp>
          <p:nvSpPr>
            <p:cNvPr id="45" name="object 45" descr=""/>
            <p:cNvSpPr/>
            <p:nvPr/>
          </p:nvSpPr>
          <p:spPr>
            <a:xfrm>
              <a:off x="888555" y="336428"/>
              <a:ext cx="2157095" cy="396240"/>
            </a:xfrm>
            <a:custGeom>
              <a:avLst/>
              <a:gdLst/>
              <a:ahLst/>
              <a:cxnLst/>
              <a:rect l="l" t="t" r="r" b="b"/>
              <a:pathLst>
                <a:path w="2157095" h="396240">
                  <a:moveTo>
                    <a:pt x="288175" y="254520"/>
                  </a:moveTo>
                  <a:lnTo>
                    <a:pt x="278688" y="201193"/>
                  </a:lnTo>
                  <a:lnTo>
                    <a:pt x="273558" y="192887"/>
                  </a:lnTo>
                  <a:lnTo>
                    <a:pt x="254393" y="161810"/>
                  </a:lnTo>
                  <a:lnTo>
                    <a:pt x="252425" y="158623"/>
                  </a:lnTo>
                  <a:lnTo>
                    <a:pt x="212991" y="130581"/>
                  </a:lnTo>
                  <a:lnTo>
                    <a:pt x="206756" y="129298"/>
                  </a:lnTo>
                  <a:lnTo>
                    <a:pt x="206756" y="258076"/>
                  </a:lnTo>
                  <a:lnTo>
                    <a:pt x="202107" y="284937"/>
                  </a:lnTo>
                  <a:lnTo>
                    <a:pt x="168986" y="319087"/>
                  </a:lnTo>
                  <a:lnTo>
                    <a:pt x="143510" y="323748"/>
                  </a:lnTo>
                  <a:lnTo>
                    <a:pt x="118491" y="319087"/>
                  </a:lnTo>
                  <a:lnTo>
                    <a:pt x="118237" y="319087"/>
                  </a:lnTo>
                  <a:lnTo>
                    <a:pt x="98336" y="305663"/>
                  </a:lnTo>
                  <a:lnTo>
                    <a:pt x="85585" y="285127"/>
                  </a:lnTo>
                  <a:lnTo>
                    <a:pt x="85458" y="284937"/>
                  </a:lnTo>
                  <a:lnTo>
                    <a:pt x="80873" y="258076"/>
                  </a:lnTo>
                  <a:lnTo>
                    <a:pt x="85217" y="231292"/>
                  </a:lnTo>
                  <a:lnTo>
                    <a:pt x="97688" y="210731"/>
                  </a:lnTo>
                  <a:lnTo>
                    <a:pt x="117411" y="197535"/>
                  </a:lnTo>
                  <a:lnTo>
                    <a:pt x="143510" y="192887"/>
                  </a:lnTo>
                  <a:lnTo>
                    <a:pt x="170078" y="197535"/>
                  </a:lnTo>
                  <a:lnTo>
                    <a:pt x="169811" y="197535"/>
                  </a:lnTo>
                  <a:lnTo>
                    <a:pt x="189636" y="210553"/>
                  </a:lnTo>
                  <a:lnTo>
                    <a:pt x="202311" y="231101"/>
                  </a:lnTo>
                  <a:lnTo>
                    <a:pt x="206756" y="258076"/>
                  </a:lnTo>
                  <a:lnTo>
                    <a:pt x="206756" y="129298"/>
                  </a:lnTo>
                  <a:lnTo>
                    <a:pt x="163944" y="120472"/>
                  </a:lnTo>
                  <a:lnTo>
                    <a:pt x="137248" y="123291"/>
                  </a:lnTo>
                  <a:lnTo>
                    <a:pt x="114376" y="131445"/>
                  </a:lnTo>
                  <a:lnTo>
                    <a:pt x="95516" y="144437"/>
                  </a:lnTo>
                  <a:lnTo>
                    <a:pt x="80873" y="161810"/>
                  </a:lnTo>
                  <a:lnTo>
                    <a:pt x="80873" y="0"/>
                  </a:lnTo>
                  <a:lnTo>
                    <a:pt x="0" y="0"/>
                  </a:lnTo>
                  <a:lnTo>
                    <a:pt x="0" y="248627"/>
                  </a:lnTo>
                  <a:lnTo>
                    <a:pt x="6540" y="298335"/>
                  </a:lnTo>
                  <a:lnTo>
                    <a:pt x="25298" y="339191"/>
                  </a:lnTo>
                  <a:lnTo>
                    <a:pt x="54965" y="369925"/>
                  </a:lnTo>
                  <a:lnTo>
                    <a:pt x="94272" y="389293"/>
                  </a:lnTo>
                  <a:lnTo>
                    <a:pt x="141922" y="396036"/>
                  </a:lnTo>
                  <a:lnTo>
                    <a:pt x="189331" y="389293"/>
                  </a:lnTo>
                  <a:lnTo>
                    <a:pt x="189801" y="389293"/>
                  </a:lnTo>
                  <a:lnTo>
                    <a:pt x="230289" y="369925"/>
                  </a:lnTo>
                  <a:lnTo>
                    <a:pt x="261327" y="339877"/>
                  </a:lnTo>
                  <a:lnTo>
                    <a:pt x="269532" y="323748"/>
                  </a:lnTo>
                  <a:lnTo>
                    <a:pt x="281139" y="300951"/>
                  </a:lnTo>
                  <a:lnTo>
                    <a:pt x="288124" y="254876"/>
                  </a:lnTo>
                  <a:lnTo>
                    <a:pt x="288175" y="254520"/>
                  </a:lnTo>
                  <a:close/>
                </a:path>
                <a:path w="2157095" h="396240">
                  <a:moveTo>
                    <a:pt x="447687" y="325285"/>
                  </a:moveTo>
                  <a:lnTo>
                    <a:pt x="445439" y="326821"/>
                  </a:lnTo>
                  <a:lnTo>
                    <a:pt x="441769" y="327875"/>
                  </a:lnTo>
                  <a:lnTo>
                    <a:pt x="428396" y="327875"/>
                  </a:lnTo>
                  <a:lnTo>
                    <a:pt x="423087" y="322681"/>
                  </a:lnTo>
                  <a:lnTo>
                    <a:pt x="423087" y="0"/>
                  </a:lnTo>
                  <a:lnTo>
                    <a:pt x="337413" y="0"/>
                  </a:lnTo>
                  <a:lnTo>
                    <a:pt x="337413" y="324815"/>
                  </a:lnTo>
                  <a:lnTo>
                    <a:pt x="342163" y="354698"/>
                  </a:lnTo>
                  <a:lnTo>
                    <a:pt x="356146" y="377139"/>
                  </a:lnTo>
                  <a:lnTo>
                    <a:pt x="378968" y="391248"/>
                  </a:lnTo>
                  <a:lnTo>
                    <a:pt x="410210" y="396151"/>
                  </a:lnTo>
                  <a:lnTo>
                    <a:pt x="420611" y="395351"/>
                  </a:lnTo>
                  <a:lnTo>
                    <a:pt x="431101" y="393192"/>
                  </a:lnTo>
                  <a:lnTo>
                    <a:pt x="440512" y="390067"/>
                  </a:lnTo>
                  <a:lnTo>
                    <a:pt x="447687" y="386346"/>
                  </a:lnTo>
                  <a:lnTo>
                    <a:pt x="447687" y="325285"/>
                  </a:lnTo>
                  <a:close/>
                </a:path>
                <a:path w="2157095" h="396240">
                  <a:moveTo>
                    <a:pt x="753999" y="128739"/>
                  </a:moveTo>
                  <a:lnTo>
                    <a:pt x="668362" y="128739"/>
                  </a:lnTo>
                  <a:lnTo>
                    <a:pt x="668362" y="279692"/>
                  </a:lnTo>
                  <a:lnTo>
                    <a:pt x="665327" y="298361"/>
                  </a:lnTo>
                  <a:lnTo>
                    <a:pt x="656628" y="312699"/>
                  </a:lnTo>
                  <a:lnTo>
                    <a:pt x="642823" y="321919"/>
                  </a:lnTo>
                  <a:lnTo>
                    <a:pt x="624471" y="325170"/>
                  </a:lnTo>
                  <a:lnTo>
                    <a:pt x="606056" y="321919"/>
                  </a:lnTo>
                  <a:lnTo>
                    <a:pt x="592213" y="312699"/>
                  </a:lnTo>
                  <a:lnTo>
                    <a:pt x="583501" y="298361"/>
                  </a:lnTo>
                  <a:lnTo>
                    <a:pt x="580478" y="279692"/>
                  </a:lnTo>
                  <a:lnTo>
                    <a:pt x="580478" y="128739"/>
                  </a:lnTo>
                  <a:lnTo>
                    <a:pt x="494842" y="128739"/>
                  </a:lnTo>
                  <a:lnTo>
                    <a:pt x="494741" y="275082"/>
                  </a:lnTo>
                  <a:lnTo>
                    <a:pt x="503593" y="326021"/>
                  </a:lnTo>
                  <a:lnTo>
                    <a:pt x="529158" y="364032"/>
                  </a:lnTo>
                  <a:lnTo>
                    <a:pt x="569887" y="387819"/>
                  </a:lnTo>
                  <a:lnTo>
                    <a:pt x="624268" y="396036"/>
                  </a:lnTo>
                  <a:lnTo>
                    <a:pt x="678726" y="387819"/>
                  </a:lnTo>
                  <a:lnTo>
                    <a:pt x="719518" y="364032"/>
                  </a:lnTo>
                  <a:lnTo>
                    <a:pt x="745121" y="326021"/>
                  </a:lnTo>
                  <a:lnTo>
                    <a:pt x="753999" y="275082"/>
                  </a:lnTo>
                  <a:lnTo>
                    <a:pt x="753999" y="128739"/>
                  </a:lnTo>
                  <a:close/>
                </a:path>
                <a:path w="2157095" h="396240">
                  <a:moveTo>
                    <a:pt x="1061821" y="244729"/>
                  </a:moveTo>
                  <a:lnTo>
                    <a:pt x="1059878" y="233743"/>
                  </a:lnTo>
                  <a:lnTo>
                    <a:pt x="1052563" y="192595"/>
                  </a:lnTo>
                  <a:lnTo>
                    <a:pt x="1048283" y="186143"/>
                  </a:lnTo>
                  <a:lnTo>
                    <a:pt x="1026680" y="153568"/>
                  </a:lnTo>
                  <a:lnTo>
                    <a:pt x="988034" y="129705"/>
                  </a:lnTo>
                  <a:lnTo>
                    <a:pt x="988034" y="233743"/>
                  </a:lnTo>
                  <a:lnTo>
                    <a:pt x="881468" y="233743"/>
                  </a:lnTo>
                  <a:lnTo>
                    <a:pt x="888060" y="213207"/>
                  </a:lnTo>
                  <a:lnTo>
                    <a:pt x="899668" y="198297"/>
                  </a:lnTo>
                  <a:lnTo>
                    <a:pt x="915835" y="189217"/>
                  </a:lnTo>
                  <a:lnTo>
                    <a:pt x="936078" y="186143"/>
                  </a:lnTo>
                  <a:lnTo>
                    <a:pt x="957783" y="189217"/>
                  </a:lnTo>
                  <a:lnTo>
                    <a:pt x="957440" y="189217"/>
                  </a:lnTo>
                  <a:lnTo>
                    <a:pt x="973315" y="198120"/>
                  </a:lnTo>
                  <a:lnTo>
                    <a:pt x="983678" y="213004"/>
                  </a:lnTo>
                  <a:lnTo>
                    <a:pt x="988034" y="233743"/>
                  </a:lnTo>
                  <a:lnTo>
                    <a:pt x="988034" y="129705"/>
                  </a:lnTo>
                  <a:lnTo>
                    <a:pt x="987031" y="129082"/>
                  </a:lnTo>
                  <a:lnTo>
                    <a:pt x="936485" y="120599"/>
                  </a:lnTo>
                  <a:lnTo>
                    <a:pt x="891489" y="127101"/>
                  </a:lnTo>
                  <a:lnTo>
                    <a:pt x="853897" y="145592"/>
                  </a:lnTo>
                  <a:lnTo>
                    <a:pt x="825195" y="174523"/>
                  </a:lnTo>
                  <a:lnTo>
                    <a:pt x="806869" y="212382"/>
                  </a:lnTo>
                  <a:lnTo>
                    <a:pt x="800430" y="257606"/>
                  </a:lnTo>
                  <a:lnTo>
                    <a:pt x="806996" y="304622"/>
                  </a:lnTo>
                  <a:lnTo>
                    <a:pt x="807072" y="305168"/>
                  </a:lnTo>
                  <a:lnTo>
                    <a:pt x="826236" y="343674"/>
                  </a:lnTo>
                  <a:lnTo>
                    <a:pt x="856830" y="372249"/>
                  </a:lnTo>
                  <a:lnTo>
                    <a:pt x="897724" y="390029"/>
                  </a:lnTo>
                  <a:lnTo>
                    <a:pt x="947813" y="396151"/>
                  </a:lnTo>
                  <a:lnTo>
                    <a:pt x="974979" y="394677"/>
                  </a:lnTo>
                  <a:lnTo>
                    <a:pt x="1002093" y="390182"/>
                  </a:lnTo>
                  <a:lnTo>
                    <a:pt x="1027099" y="382600"/>
                  </a:lnTo>
                  <a:lnTo>
                    <a:pt x="1047940" y="371817"/>
                  </a:lnTo>
                  <a:lnTo>
                    <a:pt x="1047940" y="327406"/>
                  </a:lnTo>
                  <a:lnTo>
                    <a:pt x="1047940" y="304622"/>
                  </a:lnTo>
                  <a:lnTo>
                    <a:pt x="1031417" y="313410"/>
                  </a:lnTo>
                  <a:lnTo>
                    <a:pt x="1010920" y="320662"/>
                  </a:lnTo>
                  <a:lnTo>
                    <a:pt x="986713" y="325589"/>
                  </a:lnTo>
                  <a:lnTo>
                    <a:pt x="959040" y="327406"/>
                  </a:lnTo>
                  <a:lnTo>
                    <a:pt x="929398" y="324916"/>
                  </a:lnTo>
                  <a:lnTo>
                    <a:pt x="906919" y="316814"/>
                  </a:lnTo>
                  <a:lnTo>
                    <a:pt x="891362" y="302094"/>
                  </a:lnTo>
                  <a:lnTo>
                    <a:pt x="882548" y="279933"/>
                  </a:lnTo>
                  <a:lnTo>
                    <a:pt x="1057541" y="279933"/>
                  </a:lnTo>
                  <a:lnTo>
                    <a:pt x="1059065" y="272453"/>
                  </a:lnTo>
                  <a:lnTo>
                    <a:pt x="1060450" y="264058"/>
                  </a:lnTo>
                  <a:lnTo>
                    <a:pt x="1061440" y="254800"/>
                  </a:lnTo>
                  <a:lnTo>
                    <a:pt x="1061821" y="244729"/>
                  </a:lnTo>
                  <a:close/>
                </a:path>
                <a:path w="2157095" h="396240">
                  <a:moveTo>
                    <a:pt x="1373644" y="0"/>
                  </a:moveTo>
                  <a:lnTo>
                    <a:pt x="1298600" y="0"/>
                  </a:lnTo>
                  <a:lnTo>
                    <a:pt x="1298600" y="258076"/>
                  </a:lnTo>
                  <a:lnTo>
                    <a:pt x="1294079" y="284746"/>
                  </a:lnTo>
                  <a:lnTo>
                    <a:pt x="1281455" y="305308"/>
                  </a:lnTo>
                  <a:lnTo>
                    <a:pt x="1262151" y="318592"/>
                  </a:lnTo>
                  <a:lnTo>
                    <a:pt x="1261795" y="318592"/>
                  </a:lnTo>
                  <a:lnTo>
                    <a:pt x="1238097" y="323164"/>
                  </a:lnTo>
                  <a:lnTo>
                    <a:pt x="1214069" y="318592"/>
                  </a:lnTo>
                  <a:lnTo>
                    <a:pt x="1195260" y="305600"/>
                  </a:lnTo>
                  <a:lnTo>
                    <a:pt x="1182979" y="285242"/>
                  </a:lnTo>
                  <a:lnTo>
                    <a:pt x="1178598" y="258546"/>
                  </a:lnTo>
                  <a:lnTo>
                    <a:pt x="1182928" y="231698"/>
                  </a:lnTo>
                  <a:lnTo>
                    <a:pt x="1195095" y="210972"/>
                  </a:lnTo>
                  <a:lnTo>
                    <a:pt x="1213904" y="197612"/>
                  </a:lnTo>
                  <a:lnTo>
                    <a:pt x="1238097" y="192887"/>
                  </a:lnTo>
                  <a:lnTo>
                    <a:pt x="1262837" y="197612"/>
                  </a:lnTo>
                  <a:lnTo>
                    <a:pt x="1262557" y="197612"/>
                  </a:lnTo>
                  <a:lnTo>
                    <a:pt x="1281607" y="210731"/>
                  </a:lnTo>
                  <a:lnTo>
                    <a:pt x="1294130" y="231305"/>
                  </a:lnTo>
                  <a:lnTo>
                    <a:pt x="1298600" y="258076"/>
                  </a:lnTo>
                  <a:lnTo>
                    <a:pt x="1298600" y="0"/>
                  </a:lnTo>
                  <a:lnTo>
                    <a:pt x="1289646" y="0"/>
                  </a:lnTo>
                  <a:lnTo>
                    <a:pt x="1289646" y="158280"/>
                  </a:lnTo>
                  <a:lnTo>
                    <a:pt x="1275676" y="141655"/>
                  </a:lnTo>
                  <a:lnTo>
                    <a:pt x="1258747" y="129857"/>
                  </a:lnTo>
                  <a:lnTo>
                    <a:pt x="1238897" y="122809"/>
                  </a:lnTo>
                  <a:lnTo>
                    <a:pt x="1216152" y="120472"/>
                  </a:lnTo>
                  <a:lnTo>
                    <a:pt x="1168146" y="131241"/>
                  </a:lnTo>
                  <a:lnTo>
                    <a:pt x="1129804" y="160769"/>
                  </a:lnTo>
                  <a:lnTo>
                    <a:pt x="1104404" y="204939"/>
                  </a:lnTo>
                  <a:lnTo>
                    <a:pt x="1095197" y="259613"/>
                  </a:lnTo>
                  <a:lnTo>
                    <a:pt x="1104315" y="313880"/>
                  </a:lnTo>
                  <a:lnTo>
                    <a:pt x="1129576" y="357162"/>
                  </a:lnTo>
                  <a:lnTo>
                    <a:pt x="1167892" y="385800"/>
                  </a:lnTo>
                  <a:lnTo>
                    <a:pt x="1216152" y="396151"/>
                  </a:lnTo>
                  <a:lnTo>
                    <a:pt x="1240764" y="393242"/>
                  </a:lnTo>
                  <a:lnTo>
                    <a:pt x="1262087" y="384543"/>
                  </a:lnTo>
                  <a:lnTo>
                    <a:pt x="1279880" y="370141"/>
                  </a:lnTo>
                  <a:lnTo>
                    <a:pt x="1293926" y="350088"/>
                  </a:lnTo>
                  <a:lnTo>
                    <a:pt x="1293926" y="387769"/>
                  </a:lnTo>
                  <a:lnTo>
                    <a:pt x="1373644" y="387769"/>
                  </a:lnTo>
                  <a:lnTo>
                    <a:pt x="1373644" y="350088"/>
                  </a:lnTo>
                  <a:lnTo>
                    <a:pt x="1373644" y="323164"/>
                  </a:lnTo>
                  <a:lnTo>
                    <a:pt x="1373644" y="192887"/>
                  </a:lnTo>
                  <a:lnTo>
                    <a:pt x="1373644" y="158280"/>
                  </a:lnTo>
                  <a:lnTo>
                    <a:pt x="1373644" y="0"/>
                  </a:lnTo>
                  <a:close/>
                </a:path>
                <a:path w="2157095" h="396240">
                  <a:moveTo>
                    <a:pt x="1711591" y="257479"/>
                  </a:moveTo>
                  <a:lnTo>
                    <a:pt x="1704340" y="213436"/>
                  </a:lnTo>
                  <a:lnTo>
                    <a:pt x="1693011" y="192405"/>
                  </a:lnTo>
                  <a:lnTo>
                    <a:pt x="1684032" y="175729"/>
                  </a:lnTo>
                  <a:lnTo>
                    <a:pt x="1652765" y="146354"/>
                  </a:lnTo>
                  <a:lnTo>
                    <a:pt x="1629625" y="135356"/>
                  </a:lnTo>
                  <a:lnTo>
                    <a:pt x="1629625" y="258076"/>
                  </a:lnTo>
                  <a:lnTo>
                    <a:pt x="1624787" y="284657"/>
                  </a:lnTo>
                  <a:lnTo>
                    <a:pt x="1611388" y="305244"/>
                  </a:lnTo>
                  <a:lnTo>
                    <a:pt x="1591068" y="318617"/>
                  </a:lnTo>
                  <a:lnTo>
                    <a:pt x="1590814" y="318617"/>
                  </a:lnTo>
                  <a:lnTo>
                    <a:pt x="1565833" y="323278"/>
                  </a:lnTo>
                  <a:lnTo>
                    <a:pt x="1540510" y="318617"/>
                  </a:lnTo>
                  <a:lnTo>
                    <a:pt x="1520329" y="305422"/>
                  </a:lnTo>
                  <a:lnTo>
                    <a:pt x="1506969" y="284861"/>
                  </a:lnTo>
                  <a:lnTo>
                    <a:pt x="1502143" y="258076"/>
                  </a:lnTo>
                  <a:lnTo>
                    <a:pt x="1506969" y="231228"/>
                  </a:lnTo>
                  <a:lnTo>
                    <a:pt x="1520329" y="210489"/>
                  </a:lnTo>
                  <a:lnTo>
                    <a:pt x="1540510" y="197142"/>
                  </a:lnTo>
                  <a:lnTo>
                    <a:pt x="1565833" y="192405"/>
                  </a:lnTo>
                  <a:lnTo>
                    <a:pt x="1591170" y="197142"/>
                  </a:lnTo>
                  <a:lnTo>
                    <a:pt x="1611388" y="210489"/>
                  </a:lnTo>
                  <a:lnTo>
                    <a:pt x="1624787" y="231228"/>
                  </a:lnTo>
                  <a:lnTo>
                    <a:pt x="1629524" y="257479"/>
                  </a:lnTo>
                  <a:lnTo>
                    <a:pt x="1629625" y="258076"/>
                  </a:lnTo>
                  <a:lnTo>
                    <a:pt x="1629625" y="135356"/>
                  </a:lnTo>
                  <a:lnTo>
                    <a:pt x="1612658" y="127279"/>
                  </a:lnTo>
                  <a:lnTo>
                    <a:pt x="1565833" y="120472"/>
                  </a:lnTo>
                  <a:lnTo>
                    <a:pt x="1518602" y="127279"/>
                  </a:lnTo>
                  <a:lnTo>
                    <a:pt x="1518818" y="127279"/>
                  </a:lnTo>
                  <a:lnTo>
                    <a:pt x="1478584" y="146215"/>
                  </a:lnTo>
                  <a:lnTo>
                    <a:pt x="1447038" y="175526"/>
                  </a:lnTo>
                  <a:lnTo>
                    <a:pt x="1426502" y="213258"/>
                  </a:lnTo>
                  <a:lnTo>
                    <a:pt x="1419161" y="257479"/>
                  </a:lnTo>
                  <a:lnTo>
                    <a:pt x="1426425" y="301688"/>
                  </a:lnTo>
                  <a:lnTo>
                    <a:pt x="1426552" y="302463"/>
                  </a:lnTo>
                  <a:lnTo>
                    <a:pt x="1447190" y="340639"/>
                  </a:lnTo>
                  <a:lnTo>
                    <a:pt x="1478800" y="370192"/>
                  </a:lnTo>
                  <a:lnTo>
                    <a:pt x="1519110" y="389267"/>
                  </a:lnTo>
                  <a:lnTo>
                    <a:pt x="1565833" y="396036"/>
                  </a:lnTo>
                  <a:lnTo>
                    <a:pt x="1612468" y="389077"/>
                  </a:lnTo>
                  <a:lnTo>
                    <a:pt x="1652549" y="369608"/>
                  </a:lnTo>
                  <a:lnTo>
                    <a:pt x="1683880" y="339775"/>
                  </a:lnTo>
                  <a:lnTo>
                    <a:pt x="1704301" y="301688"/>
                  </a:lnTo>
                  <a:lnTo>
                    <a:pt x="1711490" y="258076"/>
                  </a:lnTo>
                  <a:lnTo>
                    <a:pt x="1711591" y="257479"/>
                  </a:lnTo>
                  <a:close/>
                </a:path>
                <a:path w="2157095" h="396240">
                  <a:moveTo>
                    <a:pt x="1923072" y="128739"/>
                  </a:moveTo>
                  <a:lnTo>
                    <a:pt x="1861527" y="128739"/>
                  </a:lnTo>
                  <a:lnTo>
                    <a:pt x="1861527" y="51142"/>
                  </a:lnTo>
                  <a:lnTo>
                    <a:pt x="1774761" y="51142"/>
                  </a:lnTo>
                  <a:lnTo>
                    <a:pt x="1774761" y="128739"/>
                  </a:lnTo>
                  <a:lnTo>
                    <a:pt x="1732508" y="128739"/>
                  </a:lnTo>
                  <a:lnTo>
                    <a:pt x="1732508" y="196545"/>
                  </a:lnTo>
                  <a:lnTo>
                    <a:pt x="1774761" y="196545"/>
                  </a:lnTo>
                  <a:lnTo>
                    <a:pt x="1774761" y="287020"/>
                  </a:lnTo>
                  <a:lnTo>
                    <a:pt x="1781886" y="332867"/>
                  </a:lnTo>
                  <a:lnTo>
                    <a:pt x="1802409" y="367182"/>
                  </a:lnTo>
                  <a:lnTo>
                    <a:pt x="1835086" y="388696"/>
                  </a:lnTo>
                  <a:lnTo>
                    <a:pt x="1878672" y="396151"/>
                  </a:lnTo>
                  <a:lnTo>
                    <a:pt x="1891563" y="395516"/>
                  </a:lnTo>
                  <a:lnTo>
                    <a:pt x="1903895" y="393801"/>
                  </a:lnTo>
                  <a:lnTo>
                    <a:pt x="1914715" y="391312"/>
                  </a:lnTo>
                  <a:lnTo>
                    <a:pt x="1923072" y="388353"/>
                  </a:lnTo>
                  <a:lnTo>
                    <a:pt x="1923072" y="314426"/>
                  </a:lnTo>
                  <a:lnTo>
                    <a:pt x="1911921" y="317233"/>
                  </a:lnTo>
                  <a:lnTo>
                    <a:pt x="1897862" y="318554"/>
                  </a:lnTo>
                  <a:lnTo>
                    <a:pt x="1881746" y="316014"/>
                  </a:lnTo>
                  <a:lnTo>
                    <a:pt x="1870379" y="308737"/>
                  </a:lnTo>
                  <a:lnTo>
                    <a:pt x="1863636" y="297180"/>
                  </a:lnTo>
                  <a:lnTo>
                    <a:pt x="1861426" y="281813"/>
                  </a:lnTo>
                  <a:lnTo>
                    <a:pt x="1861527" y="196545"/>
                  </a:lnTo>
                  <a:lnTo>
                    <a:pt x="1923072" y="196545"/>
                  </a:lnTo>
                  <a:lnTo>
                    <a:pt x="1923072" y="128739"/>
                  </a:lnTo>
                  <a:close/>
                </a:path>
                <a:path w="2157095" h="396240">
                  <a:moveTo>
                    <a:pt x="2156599" y="309689"/>
                  </a:moveTo>
                  <a:lnTo>
                    <a:pt x="2141969" y="264553"/>
                  </a:lnTo>
                  <a:lnTo>
                    <a:pt x="2095563" y="234226"/>
                  </a:lnTo>
                  <a:lnTo>
                    <a:pt x="2068817" y="223354"/>
                  </a:lnTo>
                  <a:lnTo>
                    <a:pt x="2059635" y="219113"/>
                  </a:lnTo>
                  <a:lnTo>
                    <a:pt x="2053653" y="214630"/>
                  </a:lnTo>
                  <a:lnTo>
                    <a:pt x="2050402" y="209448"/>
                  </a:lnTo>
                  <a:lnTo>
                    <a:pt x="2049424" y="203161"/>
                  </a:lnTo>
                  <a:lnTo>
                    <a:pt x="2052091" y="194868"/>
                  </a:lnTo>
                  <a:lnTo>
                    <a:pt x="2059800" y="188709"/>
                  </a:lnTo>
                  <a:lnTo>
                    <a:pt x="2072119" y="184873"/>
                  </a:lnTo>
                  <a:lnTo>
                    <a:pt x="2088616" y="183553"/>
                  </a:lnTo>
                  <a:lnTo>
                    <a:pt x="2103666" y="184619"/>
                  </a:lnTo>
                  <a:lnTo>
                    <a:pt x="2117394" y="187464"/>
                  </a:lnTo>
                  <a:lnTo>
                    <a:pt x="2129713" y="191566"/>
                  </a:lnTo>
                  <a:lnTo>
                    <a:pt x="2140572" y="196418"/>
                  </a:lnTo>
                  <a:lnTo>
                    <a:pt x="2140572" y="133350"/>
                  </a:lnTo>
                  <a:lnTo>
                    <a:pt x="2129409" y="128498"/>
                  </a:lnTo>
                  <a:lnTo>
                    <a:pt x="2114512" y="124383"/>
                  </a:lnTo>
                  <a:lnTo>
                    <a:pt x="2097100" y="121539"/>
                  </a:lnTo>
                  <a:lnTo>
                    <a:pt x="2078418" y="120472"/>
                  </a:lnTo>
                  <a:lnTo>
                    <a:pt x="2031377" y="126758"/>
                  </a:lnTo>
                  <a:lnTo>
                    <a:pt x="1996351" y="143941"/>
                  </a:lnTo>
                  <a:lnTo>
                    <a:pt x="1974494" y="169557"/>
                  </a:lnTo>
                  <a:lnTo>
                    <a:pt x="1966963" y="201155"/>
                  </a:lnTo>
                  <a:lnTo>
                    <a:pt x="1970824" y="225933"/>
                  </a:lnTo>
                  <a:lnTo>
                    <a:pt x="1982177" y="245872"/>
                  </a:lnTo>
                  <a:lnTo>
                    <a:pt x="2000669" y="261924"/>
                  </a:lnTo>
                  <a:lnTo>
                    <a:pt x="2025954" y="275082"/>
                  </a:lnTo>
                  <a:lnTo>
                    <a:pt x="2054326" y="286423"/>
                  </a:lnTo>
                  <a:lnTo>
                    <a:pt x="2064905" y="291350"/>
                  </a:lnTo>
                  <a:lnTo>
                    <a:pt x="2072055" y="296379"/>
                  </a:lnTo>
                  <a:lnTo>
                    <a:pt x="2076119" y="301967"/>
                  </a:lnTo>
                  <a:lnTo>
                    <a:pt x="2077389" y="308622"/>
                  </a:lnTo>
                  <a:lnTo>
                    <a:pt x="2074951" y="317969"/>
                  </a:lnTo>
                  <a:lnTo>
                    <a:pt x="2067229" y="325501"/>
                  </a:lnTo>
                  <a:lnTo>
                    <a:pt x="2053577" y="330542"/>
                  </a:lnTo>
                  <a:lnTo>
                    <a:pt x="2033397" y="332371"/>
                  </a:lnTo>
                  <a:lnTo>
                    <a:pt x="2014181" y="330682"/>
                  </a:lnTo>
                  <a:lnTo>
                    <a:pt x="1995817" y="326250"/>
                  </a:lnTo>
                  <a:lnTo>
                    <a:pt x="1979637" y="319963"/>
                  </a:lnTo>
                  <a:lnTo>
                    <a:pt x="1966963" y="312762"/>
                  </a:lnTo>
                  <a:lnTo>
                    <a:pt x="1966963" y="375361"/>
                  </a:lnTo>
                  <a:lnTo>
                    <a:pt x="1980653" y="383374"/>
                  </a:lnTo>
                  <a:lnTo>
                    <a:pt x="1998649" y="389953"/>
                  </a:lnTo>
                  <a:lnTo>
                    <a:pt x="2020239" y="394398"/>
                  </a:lnTo>
                  <a:lnTo>
                    <a:pt x="2044738" y="396036"/>
                  </a:lnTo>
                  <a:lnTo>
                    <a:pt x="2093341" y="389026"/>
                  </a:lnTo>
                  <a:lnTo>
                    <a:pt x="2128342" y="370141"/>
                  </a:lnTo>
                  <a:lnTo>
                    <a:pt x="2149500" y="342620"/>
                  </a:lnTo>
                  <a:lnTo>
                    <a:pt x="2156599" y="30968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301331" y="378589"/>
              <a:ext cx="488950" cy="310515"/>
            </a:xfrm>
            <a:custGeom>
              <a:avLst/>
              <a:gdLst/>
              <a:ahLst/>
              <a:cxnLst/>
              <a:rect l="l" t="t" r="r" b="b"/>
              <a:pathLst>
                <a:path w="488950" h="310515">
                  <a:moveTo>
                    <a:pt x="488504" y="0"/>
                  </a:moveTo>
                  <a:lnTo>
                    <a:pt x="436360" y="49071"/>
                  </a:lnTo>
                  <a:lnTo>
                    <a:pt x="403691" y="76241"/>
                  </a:lnTo>
                  <a:lnTo>
                    <a:pt x="365929" y="101638"/>
                  </a:lnTo>
                  <a:lnTo>
                    <a:pt x="325667" y="119528"/>
                  </a:lnTo>
                  <a:lnTo>
                    <a:pt x="284980" y="125873"/>
                  </a:lnTo>
                  <a:lnTo>
                    <a:pt x="244249" y="123427"/>
                  </a:lnTo>
                  <a:lnTo>
                    <a:pt x="203520" y="116640"/>
                  </a:lnTo>
                  <a:lnTo>
                    <a:pt x="162839" y="109959"/>
                  </a:lnTo>
                  <a:lnTo>
                    <a:pt x="122152" y="106603"/>
                  </a:lnTo>
                  <a:lnTo>
                    <a:pt x="81419" y="104354"/>
                  </a:lnTo>
                  <a:lnTo>
                    <a:pt x="40686" y="99801"/>
                  </a:lnTo>
                  <a:lnTo>
                    <a:pt x="0" y="89532"/>
                  </a:lnTo>
                </a:path>
                <a:path w="488950" h="310515">
                  <a:moveTo>
                    <a:pt x="488504" y="69213"/>
                  </a:moveTo>
                  <a:lnTo>
                    <a:pt x="436360" y="119529"/>
                  </a:lnTo>
                  <a:lnTo>
                    <a:pt x="403691" y="147539"/>
                  </a:lnTo>
                  <a:lnTo>
                    <a:pt x="365929" y="173888"/>
                  </a:lnTo>
                  <a:lnTo>
                    <a:pt x="325667" y="192762"/>
                  </a:lnTo>
                  <a:lnTo>
                    <a:pt x="284980" y="200102"/>
                  </a:lnTo>
                  <a:lnTo>
                    <a:pt x="244249" y="198682"/>
                  </a:lnTo>
                  <a:lnTo>
                    <a:pt x="203520" y="192942"/>
                  </a:lnTo>
                  <a:lnTo>
                    <a:pt x="162839" y="187323"/>
                  </a:lnTo>
                  <a:lnTo>
                    <a:pt x="122152" y="185030"/>
                  </a:lnTo>
                  <a:lnTo>
                    <a:pt x="81419" y="184210"/>
                  </a:lnTo>
                  <a:lnTo>
                    <a:pt x="40686" y="181728"/>
                  </a:lnTo>
                  <a:lnTo>
                    <a:pt x="0" y="174453"/>
                  </a:lnTo>
                </a:path>
                <a:path w="488950" h="310515">
                  <a:moveTo>
                    <a:pt x="488504" y="162875"/>
                  </a:moveTo>
                  <a:lnTo>
                    <a:pt x="436360" y="197964"/>
                  </a:lnTo>
                  <a:lnTo>
                    <a:pt x="403691" y="219217"/>
                  </a:lnTo>
                  <a:lnTo>
                    <a:pt x="365929" y="242507"/>
                  </a:lnTo>
                  <a:lnTo>
                    <a:pt x="325667" y="265395"/>
                  </a:lnTo>
                  <a:lnTo>
                    <a:pt x="284980" y="285613"/>
                  </a:lnTo>
                  <a:lnTo>
                    <a:pt x="244249" y="301069"/>
                  </a:lnTo>
                  <a:lnTo>
                    <a:pt x="203520" y="309879"/>
                  </a:lnTo>
                  <a:lnTo>
                    <a:pt x="162839" y="310164"/>
                  </a:lnTo>
                  <a:lnTo>
                    <a:pt x="122152" y="301008"/>
                  </a:lnTo>
                  <a:lnTo>
                    <a:pt x="81419" y="285375"/>
                  </a:lnTo>
                  <a:lnTo>
                    <a:pt x="40686" y="267195"/>
                  </a:lnTo>
                  <a:lnTo>
                    <a:pt x="0" y="250397"/>
                  </a:lnTo>
                </a:path>
              </a:pathLst>
            </a:custGeom>
            <a:ln w="14042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301209" y="709157"/>
              <a:ext cx="488950" cy="31115"/>
            </a:xfrm>
            <a:custGeom>
              <a:avLst/>
              <a:gdLst/>
              <a:ahLst/>
              <a:cxnLst/>
              <a:rect l="l" t="t" r="r" b="b"/>
              <a:pathLst>
                <a:path w="488950" h="31115">
                  <a:moveTo>
                    <a:pt x="0" y="11840"/>
                  </a:moveTo>
                  <a:lnTo>
                    <a:pt x="40686" y="16356"/>
                  </a:lnTo>
                  <a:lnTo>
                    <a:pt x="81419" y="22899"/>
                  </a:lnTo>
                  <a:lnTo>
                    <a:pt x="122152" y="28666"/>
                  </a:lnTo>
                  <a:lnTo>
                    <a:pt x="162839" y="30857"/>
                  </a:lnTo>
                  <a:lnTo>
                    <a:pt x="203520" y="27579"/>
                  </a:lnTo>
                  <a:lnTo>
                    <a:pt x="244249" y="20492"/>
                  </a:lnTo>
                  <a:lnTo>
                    <a:pt x="284980" y="12121"/>
                  </a:lnTo>
                  <a:lnTo>
                    <a:pt x="325667" y="4990"/>
                  </a:lnTo>
                  <a:lnTo>
                    <a:pt x="365929" y="1133"/>
                  </a:lnTo>
                  <a:lnTo>
                    <a:pt x="403691" y="0"/>
                  </a:lnTo>
                  <a:lnTo>
                    <a:pt x="436360" y="505"/>
                  </a:lnTo>
                  <a:lnTo>
                    <a:pt x="461344" y="1565"/>
                  </a:lnTo>
                  <a:lnTo>
                    <a:pt x="488504" y="2982"/>
                  </a:lnTo>
                </a:path>
              </a:pathLst>
            </a:custGeom>
            <a:ln w="13797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343535" y="504513"/>
              <a:ext cx="410209" cy="175895"/>
            </a:xfrm>
            <a:custGeom>
              <a:avLst/>
              <a:gdLst/>
              <a:ahLst/>
              <a:cxnLst/>
              <a:rect l="l" t="t" r="r" b="b"/>
              <a:pathLst>
                <a:path w="410209" h="175895">
                  <a:moveTo>
                    <a:pt x="30822" y="6604"/>
                  </a:moveTo>
                  <a:lnTo>
                    <a:pt x="23850" y="0"/>
                  </a:lnTo>
                  <a:lnTo>
                    <a:pt x="6972" y="0"/>
                  </a:lnTo>
                  <a:lnTo>
                    <a:pt x="0" y="6604"/>
                  </a:lnTo>
                  <a:lnTo>
                    <a:pt x="0" y="23139"/>
                  </a:lnTo>
                  <a:lnTo>
                    <a:pt x="6972" y="29756"/>
                  </a:lnTo>
                  <a:lnTo>
                    <a:pt x="23850" y="29756"/>
                  </a:lnTo>
                  <a:lnTo>
                    <a:pt x="30822" y="23139"/>
                  </a:lnTo>
                  <a:lnTo>
                    <a:pt x="30822" y="14871"/>
                  </a:lnTo>
                  <a:lnTo>
                    <a:pt x="30822" y="6604"/>
                  </a:lnTo>
                  <a:close/>
                </a:path>
                <a:path w="410209" h="175895">
                  <a:moveTo>
                    <a:pt x="409841" y="148221"/>
                  </a:moveTo>
                  <a:lnTo>
                    <a:pt x="407581" y="137477"/>
                  </a:lnTo>
                  <a:lnTo>
                    <a:pt x="401447" y="128689"/>
                  </a:lnTo>
                  <a:lnTo>
                    <a:pt x="392341" y="122758"/>
                  </a:lnTo>
                  <a:lnTo>
                    <a:pt x="381203" y="120586"/>
                  </a:lnTo>
                  <a:lnTo>
                    <a:pt x="370078" y="122758"/>
                  </a:lnTo>
                  <a:lnTo>
                    <a:pt x="360984" y="128689"/>
                  </a:lnTo>
                  <a:lnTo>
                    <a:pt x="354838" y="137477"/>
                  </a:lnTo>
                  <a:lnTo>
                    <a:pt x="352590" y="148221"/>
                  </a:lnTo>
                  <a:lnTo>
                    <a:pt x="354838" y="158965"/>
                  </a:lnTo>
                  <a:lnTo>
                    <a:pt x="360984" y="167754"/>
                  </a:lnTo>
                  <a:lnTo>
                    <a:pt x="370078" y="173685"/>
                  </a:lnTo>
                  <a:lnTo>
                    <a:pt x="381203" y="175856"/>
                  </a:lnTo>
                  <a:lnTo>
                    <a:pt x="392341" y="173685"/>
                  </a:lnTo>
                  <a:lnTo>
                    <a:pt x="401447" y="167754"/>
                  </a:lnTo>
                  <a:lnTo>
                    <a:pt x="407581" y="158965"/>
                  </a:lnTo>
                  <a:lnTo>
                    <a:pt x="409841" y="148221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00428" y="5542913"/>
            <a:ext cx="7361438" cy="2360465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346660" y="1287755"/>
            <a:ext cx="9935845" cy="3253104"/>
          </a:xfrm>
          <a:prstGeom prst="rect">
            <a:avLst/>
          </a:prstGeom>
        </p:spPr>
        <p:txBody>
          <a:bodyPr wrap="square" lIns="0" tIns="26669" rIns="0" bIns="0" rtlCol="0" vert="horz">
            <a:spAutoFit/>
          </a:bodyPr>
          <a:lstStyle/>
          <a:p>
            <a:pPr marL="12700" marR="44450">
              <a:lnSpc>
                <a:spcPct val="107600"/>
              </a:lnSpc>
              <a:spcBef>
                <a:spcPts val="209"/>
              </a:spcBef>
              <a:tabLst>
                <a:tab pos="4221480" algn="l"/>
              </a:tabLst>
            </a:pPr>
            <a:r>
              <a:rPr dirty="0" sz="2950">
                <a:solidFill>
                  <a:srgbClr val="0046FF"/>
                </a:solidFill>
                <a:latin typeface="Calibri"/>
                <a:cs typeface="Calibri"/>
              </a:rPr>
              <a:t>La</a:t>
            </a:r>
            <a:r>
              <a:rPr dirty="0" sz="2950" spc="50">
                <a:solidFill>
                  <a:srgbClr val="0046FF"/>
                </a:solidFill>
                <a:latin typeface="Calibri"/>
                <a:cs typeface="Calibri"/>
              </a:rPr>
              <a:t> </a:t>
            </a:r>
            <a:r>
              <a:rPr dirty="0" sz="2950">
                <a:solidFill>
                  <a:srgbClr val="0046FF"/>
                </a:solidFill>
                <a:latin typeface="Calibri"/>
                <a:cs typeface="Calibri"/>
              </a:rPr>
              <a:t>Comisión</a:t>
            </a:r>
            <a:r>
              <a:rPr dirty="0" sz="2950" spc="50">
                <a:solidFill>
                  <a:srgbClr val="0046FF"/>
                </a:solidFill>
                <a:latin typeface="Calibri"/>
                <a:cs typeface="Calibri"/>
              </a:rPr>
              <a:t> </a:t>
            </a:r>
            <a:r>
              <a:rPr dirty="0" sz="2950">
                <a:solidFill>
                  <a:srgbClr val="0046FF"/>
                </a:solidFill>
                <a:latin typeface="Calibri"/>
                <a:cs typeface="Calibri"/>
              </a:rPr>
              <a:t>Europea</a:t>
            </a:r>
            <a:r>
              <a:rPr dirty="0" sz="2950" spc="45">
                <a:solidFill>
                  <a:srgbClr val="0046FF"/>
                </a:solidFill>
                <a:latin typeface="Calibri"/>
                <a:cs typeface="Calibri"/>
              </a:rPr>
              <a:t> </a:t>
            </a:r>
            <a:r>
              <a:rPr dirty="0" sz="2300" spc="85">
                <a:solidFill>
                  <a:srgbClr val="464646"/>
                </a:solidFill>
                <a:latin typeface="Arial MT"/>
                <a:cs typeface="Arial MT"/>
              </a:rPr>
              <a:t>presentó</a:t>
            </a:r>
            <a:r>
              <a:rPr dirty="0" sz="2300" spc="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la</a:t>
            </a:r>
            <a:r>
              <a:rPr dirty="0" sz="2300" spc="1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Estrategia</a:t>
            </a:r>
            <a:r>
              <a:rPr dirty="0" sz="2300" spc="3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60">
                <a:solidFill>
                  <a:srgbClr val="464646"/>
                </a:solidFill>
                <a:latin typeface="Arial MT"/>
                <a:cs typeface="Arial MT"/>
              </a:rPr>
              <a:t>sobre</a:t>
            </a:r>
            <a:r>
              <a:rPr dirty="0" sz="2300" spc="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la</a:t>
            </a:r>
            <a:r>
              <a:rPr dirty="0" sz="2300" spc="1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70">
                <a:solidFill>
                  <a:srgbClr val="464646"/>
                </a:solidFill>
                <a:latin typeface="Arial MT"/>
                <a:cs typeface="Arial MT"/>
              </a:rPr>
              <a:t>biodiversidad</a:t>
            </a:r>
            <a:r>
              <a:rPr dirty="0" sz="2300" spc="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-50">
                <a:solidFill>
                  <a:srgbClr val="464646"/>
                </a:solidFill>
                <a:latin typeface="Arial MT"/>
                <a:cs typeface="Arial MT"/>
              </a:rPr>
              <a:t>y</a:t>
            </a:r>
            <a:r>
              <a:rPr dirty="0" sz="2300" spc="575">
                <a:solidFill>
                  <a:srgbClr val="464646"/>
                </a:solidFill>
                <a:latin typeface="Arial MT"/>
                <a:cs typeface="Arial MT"/>
              </a:rPr>
              <a:t>  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la</a:t>
            </a:r>
            <a:r>
              <a:rPr dirty="0" sz="2300" spc="4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u="sng" sz="2300">
                <a:solidFill>
                  <a:srgbClr val="E79B24"/>
                </a:solidFill>
                <a:uFill>
                  <a:solidFill>
                    <a:srgbClr val="E79B24"/>
                  </a:solidFill>
                </a:uFill>
                <a:latin typeface="Arial MT"/>
                <a:cs typeface="Arial MT"/>
                <a:hlinkClick r:id="rId3"/>
              </a:rPr>
              <a:t>Estrategia</a:t>
            </a:r>
            <a:r>
              <a:rPr dirty="0" u="sng" sz="2300" spc="60">
                <a:solidFill>
                  <a:srgbClr val="E79B24"/>
                </a:solidFill>
                <a:uFill>
                  <a:solidFill>
                    <a:srgbClr val="E79B24"/>
                  </a:solidFill>
                </a:uFill>
                <a:latin typeface="Arial MT"/>
                <a:cs typeface="Arial MT"/>
                <a:hlinkClick r:id="rId3"/>
              </a:rPr>
              <a:t> </a:t>
            </a:r>
            <a:r>
              <a:rPr dirty="0" u="sng" sz="2300">
                <a:solidFill>
                  <a:srgbClr val="E79B24"/>
                </a:solidFill>
                <a:uFill>
                  <a:solidFill>
                    <a:srgbClr val="E79B24"/>
                  </a:solidFill>
                </a:uFill>
                <a:latin typeface="Arial MT"/>
                <a:cs typeface="Arial MT"/>
                <a:hlinkClick r:id="rId3"/>
              </a:rPr>
              <a:t>De</a:t>
            </a:r>
            <a:r>
              <a:rPr dirty="0" u="sng" sz="2300" spc="40">
                <a:solidFill>
                  <a:srgbClr val="E79B24"/>
                </a:solidFill>
                <a:uFill>
                  <a:solidFill>
                    <a:srgbClr val="E79B24"/>
                  </a:solidFill>
                </a:uFill>
                <a:latin typeface="Arial MT"/>
                <a:cs typeface="Arial MT"/>
                <a:hlinkClick r:id="rId3"/>
              </a:rPr>
              <a:t> </a:t>
            </a:r>
            <a:r>
              <a:rPr dirty="0" u="sng" sz="2300">
                <a:solidFill>
                  <a:srgbClr val="E79B24"/>
                </a:solidFill>
                <a:uFill>
                  <a:solidFill>
                    <a:srgbClr val="E79B24"/>
                  </a:solidFill>
                </a:uFill>
                <a:latin typeface="Arial MT"/>
                <a:cs typeface="Arial MT"/>
                <a:hlinkClick r:id="rId3"/>
              </a:rPr>
              <a:t>la</a:t>
            </a:r>
            <a:r>
              <a:rPr dirty="0" u="sng" sz="2300" spc="35">
                <a:solidFill>
                  <a:srgbClr val="E79B24"/>
                </a:solidFill>
                <a:uFill>
                  <a:solidFill>
                    <a:srgbClr val="E79B24"/>
                  </a:solidFill>
                </a:uFill>
                <a:latin typeface="Arial MT"/>
                <a:cs typeface="Arial MT"/>
                <a:hlinkClick r:id="rId3"/>
              </a:rPr>
              <a:t> </a:t>
            </a:r>
            <a:r>
              <a:rPr dirty="0" u="sng" sz="2300" spc="55">
                <a:solidFill>
                  <a:srgbClr val="E79B24"/>
                </a:solidFill>
                <a:uFill>
                  <a:solidFill>
                    <a:srgbClr val="E79B24"/>
                  </a:solidFill>
                </a:uFill>
                <a:latin typeface="Arial MT"/>
                <a:cs typeface="Arial MT"/>
                <a:hlinkClick r:id="rId3"/>
              </a:rPr>
              <a:t>granja</a:t>
            </a:r>
            <a:r>
              <a:rPr dirty="0" u="sng" sz="2300" spc="35">
                <a:solidFill>
                  <a:srgbClr val="E79B24"/>
                </a:solidFill>
                <a:uFill>
                  <a:solidFill>
                    <a:srgbClr val="E79B24"/>
                  </a:solidFill>
                </a:uFill>
                <a:latin typeface="Arial MT"/>
                <a:cs typeface="Arial MT"/>
                <a:hlinkClick r:id="rId3"/>
              </a:rPr>
              <a:t> </a:t>
            </a:r>
            <a:r>
              <a:rPr dirty="0" u="sng" sz="2300" spc="200">
                <a:solidFill>
                  <a:srgbClr val="E79B24"/>
                </a:solidFill>
                <a:uFill>
                  <a:solidFill>
                    <a:srgbClr val="E79B24"/>
                  </a:solidFill>
                </a:uFill>
                <a:latin typeface="Arial MT"/>
                <a:cs typeface="Arial MT"/>
                <a:hlinkClick r:id="rId3"/>
              </a:rPr>
              <a:t>/</a:t>
            </a:r>
            <a:r>
              <a:rPr dirty="0" u="sng" sz="2300" spc="45">
                <a:solidFill>
                  <a:srgbClr val="E79B24"/>
                </a:solidFill>
                <a:uFill>
                  <a:solidFill>
                    <a:srgbClr val="E79B24"/>
                  </a:solidFill>
                </a:uFill>
                <a:latin typeface="Arial MT"/>
                <a:cs typeface="Arial MT"/>
                <a:hlinkClick r:id="rId3"/>
              </a:rPr>
              <a:t> del</a:t>
            </a:r>
            <a:r>
              <a:rPr dirty="0" u="sng" sz="2300">
                <a:solidFill>
                  <a:srgbClr val="E79B24"/>
                </a:solidFill>
                <a:uFill>
                  <a:solidFill>
                    <a:srgbClr val="E79B24"/>
                  </a:solidFill>
                </a:uFill>
                <a:latin typeface="Arial MT"/>
                <a:cs typeface="Arial MT"/>
                <a:hlinkClick r:id="rId3"/>
              </a:rPr>
              <a:t>	</a:t>
            </a:r>
            <a:r>
              <a:rPr dirty="0" u="sng" sz="2300" spc="125">
                <a:solidFill>
                  <a:srgbClr val="E79B24"/>
                </a:solidFill>
                <a:uFill>
                  <a:solidFill>
                    <a:srgbClr val="E79B24"/>
                  </a:solidFill>
                </a:uFill>
                <a:latin typeface="Arial MT"/>
                <a:cs typeface="Arial MT"/>
                <a:hlinkClick r:id="rId3"/>
              </a:rPr>
              <a:t>mar</a:t>
            </a:r>
            <a:r>
              <a:rPr dirty="0" u="sng" sz="2300" spc="-10">
                <a:solidFill>
                  <a:srgbClr val="E79B24"/>
                </a:solidFill>
                <a:uFill>
                  <a:solidFill>
                    <a:srgbClr val="E79B24"/>
                  </a:solidFill>
                </a:uFill>
                <a:latin typeface="Arial MT"/>
                <a:cs typeface="Arial MT"/>
                <a:hlinkClick r:id="rId3"/>
              </a:rPr>
              <a:t> </a:t>
            </a:r>
            <a:r>
              <a:rPr dirty="0" u="sng" sz="2300">
                <a:solidFill>
                  <a:srgbClr val="E79B24"/>
                </a:solidFill>
                <a:uFill>
                  <a:solidFill>
                    <a:srgbClr val="E79B24"/>
                  </a:solidFill>
                </a:uFill>
                <a:latin typeface="Arial MT"/>
                <a:cs typeface="Arial MT"/>
                <a:hlinkClick r:id="rId3"/>
              </a:rPr>
              <a:t>a</a:t>
            </a:r>
            <a:r>
              <a:rPr dirty="0" u="sng" sz="2300" spc="5">
                <a:solidFill>
                  <a:srgbClr val="E79B24"/>
                </a:solidFill>
                <a:uFill>
                  <a:solidFill>
                    <a:srgbClr val="E79B24"/>
                  </a:solidFill>
                </a:uFill>
                <a:latin typeface="Arial MT"/>
                <a:cs typeface="Arial MT"/>
                <a:hlinkClick r:id="rId3"/>
              </a:rPr>
              <a:t> </a:t>
            </a:r>
            <a:r>
              <a:rPr dirty="0" u="sng" sz="2300">
                <a:solidFill>
                  <a:srgbClr val="E79B24"/>
                </a:solidFill>
                <a:uFill>
                  <a:solidFill>
                    <a:srgbClr val="E79B24"/>
                  </a:solidFill>
                </a:uFill>
                <a:latin typeface="Arial MT"/>
                <a:cs typeface="Arial MT"/>
                <a:hlinkClick r:id="rId3"/>
              </a:rPr>
              <a:t>la</a:t>
            </a:r>
            <a:r>
              <a:rPr dirty="0" u="sng" sz="2300" spc="-5">
                <a:solidFill>
                  <a:srgbClr val="E79B24"/>
                </a:solidFill>
                <a:uFill>
                  <a:solidFill>
                    <a:srgbClr val="E79B24"/>
                  </a:solidFill>
                </a:uFill>
                <a:latin typeface="Arial MT"/>
                <a:cs typeface="Arial MT"/>
                <a:hlinkClick r:id="rId3"/>
              </a:rPr>
              <a:t> </a:t>
            </a:r>
            <a:r>
              <a:rPr dirty="0" u="sng" sz="2300">
                <a:solidFill>
                  <a:srgbClr val="E79B24"/>
                </a:solidFill>
                <a:uFill>
                  <a:solidFill>
                    <a:srgbClr val="E79B24"/>
                  </a:solidFill>
                </a:uFill>
                <a:latin typeface="Arial MT"/>
                <a:cs typeface="Arial MT"/>
                <a:hlinkClick r:id="rId3"/>
              </a:rPr>
              <a:t>mesa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, </a:t>
            </a:r>
            <a:r>
              <a:rPr dirty="0" sz="2300" spc="60">
                <a:solidFill>
                  <a:srgbClr val="464646"/>
                </a:solidFill>
                <a:latin typeface="Arial MT"/>
                <a:cs typeface="Arial MT"/>
              </a:rPr>
              <a:t>con</a:t>
            </a:r>
            <a:r>
              <a:rPr dirty="0" sz="2300" spc="-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el</a:t>
            </a:r>
            <a:r>
              <a:rPr dirty="0" sz="2300" spc="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80">
                <a:solidFill>
                  <a:srgbClr val="464646"/>
                </a:solidFill>
                <a:latin typeface="Arial MT"/>
                <a:cs typeface="Arial MT"/>
              </a:rPr>
              <a:t>objetivo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45">
                <a:solidFill>
                  <a:srgbClr val="464646"/>
                </a:solidFill>
                <a:latin typeface="Arial MT"/>
                <a:cs typeface="Arial MT"/>
              </a:rPr>
              <a:t>de </a:t>
            </a:r>
            <a:r>
              <a:rPr dirty="0" sz="2300" spc="55">
                <a:solidFill>
                  <a:srgbClr val="464646"/>
                </a:solidFill>
                <a:latin typeface="Arial MT"/>
                <a:cs typeface="Arial MT"/>
              </a:rPr>
              <a:t>conseguir</a:t>
            </a:r>
            <a:r>
              <a:rPr dirty="0" sz="2300" spc="-2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125">
                <a:solidFill>
                  <a:srgbClr val="464646"/>
                </a:solidFill>
                <a:latin typeface="Arial MT"/>
                <a:cs typeface="Arial MT"/>
              </a:rPr>
              <a:t>un</a:t>
            </a:r>
            <a:r>
              <a:rPr dirty="0" sz="2300" spc="-1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45">
                <a:solidFill>
                  <a:srgbClr val="464646"/>
                </a:solidFill>
                <a:latin typeface="Arial MT"/>
                <a:cs typeface="Arial MT"/>
              </a:rPr>
              <a:t>sistema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95">
                <a:solidFill>
                  <a:srgbClr val="464646"/>
                </a:solidFill>
                <a:latin typeface="Arial MT"/>
                <a:cs typeface="Arial MT"/>
              </a:rPr>
              <a:t>alimentario</a:t>
            </a:r>
            <a:r>
              <a:rPr dirty="0" sz="2300" spc="-1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70">
                <a:solidFill>
                  <a:srgbClr val="464646"/>
                </a:solidFill>
                <a:latin typeface="Arial MT"/>
                <a:cs typeface="Arial MT"/>
              </a:rPr>
              <a:t>equitativo,</a:t>
            </a:r>
            <a:r>
              <a:rPr dirty="0" sz="2300" spc="-2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50">
                <a:solidFill>
                  <a:srgbClr val="464646"/>
                </a:solidFill>
                <a:latin typeface="Arial MT"/>
                <a:cs typeface="Arial MT"/>
              </a:rPr>
              <a:t>saludable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 y</a:t>
            </a:r>
            <a:r>
              <a:rPr dirty="0" sz="2300" spc="-2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75">
                <a:solidFill>
                  <a:srgbClr val="464646"/>
                </a:solidFill>
                <a:latin typeface="Arial MT"/>
                <a:cs typeface="Arial MT"/>
              </a:rPr>
              <a:t>respetuoso</a:t>
            </a:r>
            <a:r>
              <a:rPr dirty="0" sz="2300" spc="-1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35">
                <a:solidFill>
                  <a:srgbClr val="464646"/>
                </a:solidFill>
                <a:latin typeface="Arial MT"/>
                <a:cs typeface="Arial MT"/>
              </a:rPr>
              <a:t>con 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el</a:t>
            </a:r>
            <a:r>
              <a:rPr dirty="0" sz="2300" spc="3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90">
                <a:solidFill>
                  <a:srgbClr val="464646"/>
                </a:solidFill>
                <a:latin typeface="Arial MT"/>
                <a:cs typeface="Arial MT"/>
              </a:rPr>
              <a:t>entorno.</a:t>
            </a:r>
            <a:endParaRPr sz="2300">
              <a:latin typeface="Arial MT"/>
              <a:cs typeface="Arial MT"/>
            </a:endParaRPr>
          </a:p>
          <a:p>
            <a:pPr algn="just" marL="12700" marR="5080">
              <a:lnSpc>
                <a:spcPct val="107500"/>
              </a:lnSpc>
              <a:spcBef>
                <a:spcPts val="650"/>
              </a:spcBef>
            </a:pP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Están</a:t>
            </a:r>
            <a:r>
              <a:rPr dirty="0" sz="2300" spc="44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enmarcadas</a:t>
            </a:r>
            <a:r>
              <a:rPr dirty="0" sz="2300" spc="44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75">
                <a:solidFill>
                  <a:srgbClr val="464646"/>
                </a:solidFill>
                <a:latin typeface="Arial MT"/>
                <a:cs typeface="Arial MT"/>
              </a:rPr>
              <a:t>en</a:t>
            </a:r>
            <a:r>
              <a:rPr dirty="0" sz="2300" spc="44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el</a:t>
            </a:r>
            <a:r>
              <a:rPr dirty="0" sz="2300" spc="44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u="sng" sz="2300" spc="-75">
                <a:solidFill>
                  <a:srgbClr val="E79B24"/>
                </a:solidFill>
                <a:uFill>
                  <a:solidFill>
                    <a:srgbClr val="E79B24"/>
                  </a:solidFill>
                </a:uFill>
                <a:latin typeface="Arial Black"/>
                <a:cs typeface="Arial Black"/>
                <a:hlinkClick r:id="rId4"/>
              </a:rPr>
              <a:t>Pacto</a:t>
            </a:r>
            <a:r>
              <a:rPr dirty="0" u="sng" sz="2300" spc="320">
                <a:solidFill>
                  <a:srgbClr val="E79B24"/>
                </a:solidFill>
                <a:uFill>
                  <a:solidFill>
                    <a:srgbClr val="E79B24"/>
                  </a:solidFill>
                </a:uFill>
                <a:latin typeface="Arial Black"/>
                <a:cs typeface="Arial Black"/>
                <a:hlinkClick r:id="rId4"/>
              </a:rPr>
              <a:t> </a:t>
            </a:r>
            <a:r>
              <a:rPr dirty="0" u="sng" sz="2300" spc="-40">
                <a:solidFill>
                  <a:srgbClr val="E79B24"/>
                </a:solidFill>
                <a:uFill>
                  <a:solidFill>
                    <a:srgbClr val="E79B24"/>
                  </a:solidFill>
                </a:uFill>
                <a:latin typeface="Arial Black"/>
                <a:cs typeface="Arial Black"/>
                <a:hlinkClick r:id="rId4"/>
              </a:rPr>
              <a:t>Verde</a:t>
            </a:r>
            <a:r>
              <a:rPr dirty="0" u="sng" sz="2300" spc="315">
                <a:solidFill>
                  <a:srgbClr val="E79B24"/>
                </a:solidFill>
                <a:uFill>
                  <a:solidFill>
                    <a:srgbClr val="E79B24"/>
                  </a:solidFill>
                </a:uFill>
                <a:latin typeface="Arial Black"/>
                <a:cs typeface="Arial Black"/>
                <a:hlinkClick r:id="rId4"/>
              </a:rPr>
              <a:t> </a:t>
            </a:r>
            <a:r>
              <a:rPr dirty="0" u="sng" sz="2300" spc="-50">
                <a:solidFill>
                  <a:srgbClr val="E79B24"/>
                </a:solidFill>
                <a:uFill>
                  <a:solidFill>
                    <a:srgbClr val="E79B24"/>
                  </a:solidFill>
                </a:uFill>
                <a:latin typeface="Arial Black"/>
                <a:cs typeface="Arial Black"/>
                <a:hlinkClick r:id="rId4"/>
              </a:rPr>
              <a:t>Europeo</a:t>
            </a:r>
            <a:r>
              <a:rPr dirty="0" sz="2300" spc="-50">
                <a:solidFill>
                  <a:srgbClr val="464646"/>
                </a:solidFill>
                <a:latin typeface="Arial MT"/>
                <a:cs typeface="Arial MT"/>
              </a:rPr>
              <a:t>,</a:t>
            </a:r>
            <a:r>
              <a:rPr dirty="0" sz="2300" spc="44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75">
                <a:solidFill>
                  <a:srgbClr val="464646"/>
                </a:solidFill>
                <a:latin typeface="Arial MT"/>
                <a:cs typeface="Arial MT"/>
              </a:rPr>
              <a:t>en</a:t>
            </a:r>
            <a:r>
              <a:rPr dirty="0" sz="2300" spc="44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el</a:t>
            </a:r>
            <a:r>
              <a:rPr dirty="0" sz="2300" spc="44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85">
                <a:solidFill>
                  <a:srgbClr val="464646"/>
                </a:solidFill>
                <a:latin typeface="Arial MT"/>
                <a:cs typeface="Arial MT"/>
              </a:rPr>
              <a:t>que</a:t>
            </a:r>
            <a:r>
              <a:rPr dirty="0" sz="2300" spc="44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se</a:t>
            </a:r>
            <a:r>
              <a:rPr dirty="0" sz="2300" spc="45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60">
                <a:solidFill>
                  <a:srgbClr val="464646"/>
                </a:solidFill>
                <a:latin typeface="Arial MT"/>
                <a:cs typeface="Arial MT"/>
              </a:rPr>
              <a:t>aúnan </a:t>
            </a:r>
            <a:r>
              <a:rPr dirty="0" sz="2300" spc="105">
                <a:solidFill>
                  <a:srgbClr val="464646"/>
                </a:solidFill>
                <a:latin typeface="Arial MT"/>
                <a:cs typeface="Arial MT"/>
              </a:rPr>
              <a:t>medio</a:t>
            </a:r>
            <a:r>
              <a:rPr dirty="0" sz="2300" spc="32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70">
                <a:solidFill>
                  <a:srgbClr val="464646"/>
                </a:solidFill>
                <a:latin typeface="Arial MT"/>
                <a:cs typeface="Arial MT"/>
              </a:rPr>
              <a:t>ambiente,</a:t>
            </a:r>
            <a:r>
              <a:rPr dirty="0" sz="2300" spc="33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50">
                <a:solidFill>
                  <a:srgbClr val="464646"/>
                </a:solidFill>
                <a:latin typeface="Arial MT"/>
                <a:cs typeface="Arial MT"/>
              </a:rPr>
              <a:t>agricultores,</a:t>
            </a:r>
            <a:r>
              <a:rPr dirty="0" sz="2300" spc="33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50">
                <a:solidFill>
                  <a:srgbClr val="464646"/>
                </a:solidFill>
                <a:latin typeface="Arial MT"/>
                <a:cs typeface="Arial MT"/>
              </a:rPr>
              <a:t>empresas</a:t>
            </a:r>
            <a:r>
              <a:rPr dirty="0" sz="2300" spc="32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50">
                <a:solidFill>
                  <a:srgbClr val="464646"/>
                </a:solidFill>
                <a:latin typeface="Arial MT"/>
                <a:cs typeface="Arial MT"/>
              </a:rPr>
              <a:t>pesqueras</a:t>
            </a:r>
            <a:r>
              <a:rPr dirty="0" sz="2300" spc="330">
                <a:solidFill>
                  <a:srgbClr val="464646"/>
                </a:solidFill>
                <a:latin typeface="Arial MT"/>
                <a:cs typeface="Arial MT"/>
              </a:rPr>
              <a:t>  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y</a:t>
            </a:r>
            <a:r>
              <a:rPr dirty="0" sz="2300" spc="32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70">
                <a:solidFill>
                  <a:srgbClr val="464646"/>
                </a:solidFill>
                <a:latin typeface="Arial MT"/>
                <a:cs typeface="Arial MT"/>
              </a:rPr>
              <a:t>consumidores</a:t>
            </a:r>
            <a:r>
              <a:rPr dirty="0" sz="2300" spc="32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-50">
                <a:solidFill>
                  <a:srgbClr val="464646"/>
                </a:solidFill>
                <a:latin typeface="Arial MT"/>
                <a:cs typeface="Arial MT"/>
              </a:rPr>
              <a:t>a 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través</a:t>
            </a:r>
            <a:r>
              <a:rPr dirty="0" sz="2300" spc="75">
                <a:solidFill>
                  <a:srgbClr val="464646"/>
                </a:solidFill>
                <a:latin typeface="Arial MT"/>
                <a:cs typeface="Arial MT"/>
              </a:rPr>
              <a:t> de</a:t>
            </a:r>
            <a:r>
              <a:rPr dirty="0" sz="2300" spc="7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85">
                <a:solidFill>
                  <a:srgbClr val="464646"/>
                </a:solidFill>
                <a:latin typeface="Arial MT"/>
                <a:cs typeface="Arial MT"/>
              </a:rPr>
              <a:t>famoso</a:t>
            </a:r>
            <a:r>
              <a:rPr dirty="0" sz="2300" spc="6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-130">
                <a:solidFill>
                  <a:srgbClr val="464646"/>
                </a:solidFill>
                <a:latin typeface="Arial MT"/>
                <a:cs typeface="Arial MT"/>
              </a:rPr>
              <a:t>PAC,</a:t>
            </a:r>
            <a:r>
              <a:rPr dirty="0" sz="2300" spc="6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-180">
                <a:solidFill>
                  <a:srgbClr val="464646"/>
                </a:solidFill>
                <a:latin typeface="Arial MT"/>
                <a:cs typeface="Arial MT"/>
              </a:rPr>
              <a:t>PPC</a:t>
            </a:r>
            <a:r>
              <a:rPr dirty="0" sz="2300" spc="6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,(Política</a:t>
            </a:r>
            <a:r>
              <a:rPr dirty="0" sz="2300" spc="9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50">
                <a:solidFill>
                  <a:srgbClr val="464646"/>
                </a:solidFill>
                <a:latin typeface="Arial MT"/>
                <a:cs typeface="Arial MT"/>
              </a:rPr>
              <a:t>agraria</a:t>
            </a:r>
            <a:r>
              <a:rPr dirty="0" sz="2300" spc="7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y</a:t>
            </a:r>
            <a:r>
              <a:rPr dirty="0" sz="2300" spc="7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110">
                <a:solidFill>
                  <a:srgbClr val="464646"/>
                </a:solidFill>
                <a:latin typeface="Arial MT"/>
                <a:cs typeface="Arial MT"/>
              </a:rPr>
              <a:t>común</a:t>
            </a:r>
            <a:r>
              <a:rPr dirty="0" sz="2300" spc="6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y</a:t>
            </a:r>
            <a:r>
              <a:rPr dirty="0" sz="2300" spc="5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Política</a:t>
            </a:r>
            <a:r>
              <a:rPr dirty="0" sz="2300" spc="7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-10">
                <a:solidFill>
                  <a:srgbClr val="464646"/>
                </a:solidFill>
                <a:latin typeface="Arial MT"/>
                <a:cs typeface="Arial MT"/>
              </a:rPr>
              <a:t>Pesquera </a:t>
            </a:r>
            <a:r>
              <a:rPr dirty="0" sz="2300" spc="100">
                <a:solidFill>
                  <a:srgbClr val="464646"/>
                </a:solidFill>
                <a:latin typeface="Arial MT"/>
                <a:cs typeface="Arial MT"/>
              </a:rPr>
              <a:t>común</a:t>
            </a:r>
            <a:endParaRPr sz="2300">
              <a:latin typeface="Arial MT"/>
              <a:cs typeface="Arial MT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222769" y="5635295"/>
            <a:ext cx="10026015" cy="435546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2950">
                <a:solidFill>
                  <a:srgbClr val="0046FF"/>
                </a:solidFill>
                <a:latin typeface="Calibri"/>
                <a:cs typeface="Calibri"/>
              </a:rPr>
              <a:t>Reglamento</a:t>
            </a:r>
            <a:r>
              <a:rPr dirty="0" sz="2950" spc="-35">
                <a:solidFill>
                  <a:srgbClr val="0046FF"/>
                </a:solidFill>
                <a:latin typeface="Calibri"/>
                <a:cs typeface="Calibri"/>
              </a:rPr>
              <a:t> </a:t>
            </a:r>
            <a:r>
              <a:rPr dirty="0" sz="2950">
                <a:solidFill>
                  <a:srgbClr val="0046FF"/>
                </a:solidFill>
                <a:latin typeface="Calibri"/>
                <a:cs typeface="Calibri"/>
              </a:rPr>
              <a:t>(CE)</a:t>
            </a:r>
            <a:r>
              <a:rPr dirty="0" sz="2950" spc="5">
                <a:solidFill>
                  <a:srgbClr val="0046FF"/>
                </a:solidFill>
                <a:latin typeface="Calibri"/>
                <a:cs typeface="Calibri"/>
              </a:rPr>
              <a:t> </a:t>
            </a:r>
            <a:r>
              <a:rPr dirty="0" sz="2950">
                <a:solidFill>
                  <a:srgbClr val="0046FF"/>
                </a:solidFill>
                <a:latin typeface="Calibri"/>
                <a:cs typeface="Calibri"/>
              </a:rPr>
              <a:t>nº</a:t>
            </a:r>
            <a:r>
              <a:rPr dirty="0" sz="2950" spc="-20">
                <a:solidFill>
                  <a:srgbClr val="0046FF"/>
                </a:solidFill>
                <a:latin typeface="Calibri"/>
                <a:cs typeface="Calibri"/>
              </a:rPr>
              <a:t> </a:t>
            </a:r>
            <a:r>
              <a:rPr dirty="0" sz="2950">
                <a:solidFill>
                  <a:srgbClr val="0046FF"/>
                </a:solidFill>
                <a:latin typeface="Calibri"/>
                <a:cs typeface="Calibri"/>
              </a:rPr>
              <a:t>1224/2009</a:t>
            </a:r>
            <a:r>
              <a:rPr dirty="0" sz="2950" spc="-15">
                <a:solidFill>
                  <a:srgbClr val="0046FF"/>
                </a:solidFill>
                <a:latin typeface="Calibri"/>
                <a:cs typeface="Calibri"/>
              </a:rPr>
              <a:t> </a:t>
            </a:r>
            <a:r>
              <a:rPr dirty="0" sz="2950">
                <a:solidFill>
                  <a:srgbClr val="0046FF"/>
                </a:solidFill>
                <a:latin typeface="Calibri"/>
                <a:cs typeface="Calibri"/>
              </a:rPr>
              <a:t>-</a:t>
            </a:r>
            <a:r>
              <a:rPr dirty="0" sz="2950" spc="-15">
                <a:solidFill>
                  <a:srgbClr val="0046FF"/>
                </a:solidFill>
                <a:latin typeface="Calibri"/>
                <a:cs typeface="Calibri"/>
              </a:rPr>
              <a:t> </a:t>
            </a:r>
            <a:r>
              <a:rPr dirty="0" sz="2950">
                <a:solidFill>
                  <a:srgbClr val="0046FF"/>
                </a:solidFill>
                <a:latin typeface="Calibri"/>
                <a:cs typeface="Calibri"/>
              </a:rPr>
              <a:t>Reglamento</a:t>
            </a:r>
            <a:r>
              <a:rPr dirty="0" sz="2950" spc="-20">
                <a:solidFill>
                  <a:srgbClr val="0046FF"/>
                </a:solidFill>
                <a:latin typeface="Calibri"/>
                <a:cs typeface="Calibri"/>
              </a:rPr>
              <a:t> </a:t>
            </a:r>
            <a:r>
              <a:rPr dirty="0" sz="2950">
                <a:solidFill>
                  <a:srgbClr val="0046FF"/>
                </a:solidFill>
                <a:latin typeface="Calibri"/>
                <a:cs typeface="Calibri"/>
              </a:rPr>
              <a:t>de</a:t>
            </a:r>
            <a:r>
              <a:rPr dirty="0" sz="2950" spc="-10">
                <a:solidFill>
                  <a:srgbClr val="0046FF"/>
                </a:solidFill>
                <a:latin typeface="Calibri"/>
                <a:cs typeface="Calibri"/>
              </a:rPr>
              <a:t> </a:t>
            </a:r>
            <a:r>
              <a:rPr dirty="0" sz="2950">
                <a:solidFill>
                  <a:srgbClr val="0046FF"/>
                </a:solidFill>
                <a:latin typeface="Calibri"/>
                <a:cs typeface="Calibri"/>
              </a:rPr>
              <a:t>Control</a:t>
            </a:r>
            <a:r>
              <a:rPr dirty="0" sz="2950" spc="-20">
                <a:solidFill>
                  <a:srgbClr val="0046FF"/>
                </a:solidFill>
                <a:latin typeface="Calibri"/>
                <a:cs typeface="Calibri"/>
              </a:rPr>
              <a:t> </a:t>
            </a:r>
            <a:r>
              <a:rPr dirty="0" sz="2950">
                <a:solidFill>
                  <a:srgbClr val="0046FF"/>
                </a:solidFill>
                <a:latin typeface="Calibri"/>
                <a:cs typeface="Calibri"/>
              </a:rPr>
              <a:t>de</a:t>
            </a:r>
            <a:r>
              <a:rPr dirty="0" sz="2950" spc="-5">
                <a:solidFill>
                  <a:srgbClr val="0046FF"/>
                </a:solidFill>
                <a:latin typeface="Calibri"/>
                <a:cs typeface="Calibri"/>
              </a:rPr>
              <a:t> </a:t>
            </a:r>
            <a:r>
              <a:rPr dirty="0" sz="2950" spc="-10">
                <a:solidFill>
                  <a:srgbClr val="0046FF"/>
                </a:solidFill>
                <a:latin typeface="Calibri"/>
                <a:cs typeface="Calibri"/>
              </a:rPr>
              <a:t>Pesca</a:t>
            </a:r>
            <a:endParaRPr sz="2950">
              <a:latin typeface="Calibri"/>
              <a:cs typeface="Calibri"/>
            </a:endParaRPr>
          </a:p>
          <a:p>
            <a:pPr marL="180975" indent="-168275">
              <a:lnSpc>
                <a:spcPct val="100000"/>
              </a:lnSpc>
              <a:spcBef>
                <a:spcPts val="70"/>
              </a:spcBef>
              <a:buChar char="-"/>
              <a:tabLst>
                <a:tab pos="180975" algn="l"/>
              </a:tabLst>
            </a:pP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Aplicable</a:t>
            </a:r>
            <a:r>
              <a:rPr dirty="0" sz="2300" spc="4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a</a:t>
            </a:r>
            <a:r>
              <a:rPr dirty="0" sz="2300" spc="3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85">
                <a:solidFill>
                  <a:srgbClr val="464646"/>
                </a:solidFill>
                <a:latin typeface="Arial MT"/>
                <a:cs typeface="Arial MT"/>
              </a:rPr>
              <a:t>todos</a:t>
            </a:r>
            <a:r>
              <a:rPr dirty="0" sz="2300" spc="2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los</a:t>
            </a:r>
            <a:r>
              <a:rPr dirty="0" sz="2300" spc="2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90">
                <a:solidFill>
                  <a:srgbClr val="464646"/>
                </a:solidFill>
                <a:latin typeface="Arial MT"/>
                <a:cs typeface="Arial MT"/>
              </a:rPr>
              <a:t>productos</a:t>
            </a:r>
            <a:r>
              <a:rPr dirty="0" sz="2300" spc="2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65">
                <a:solidFill>
                  <a:srgbClr val="464646"/>
                </a:solidFill>
                <a:latin typeface="Arial MT"/>
                <a:cs typeface="Arial MT"/>
              </a:rPr>
              <a:t>pesqueros</a:t>
            </a:r>
            <a:r>
              <a:rPr dirty="0" sz="2300" spc="2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y</a:t>
            </a:r>
            <a:r>
              <a:rPr dirty="0" sz="2300" spc="1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acuícolas</a:t>
            </a:r>
            <a:r>
              <a:rPr dirty="0" sz="2300" spc="3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75">
                <a:solidFill>
                  <a:srgbClr val="464646"/>
                </a:solidFill>
                <a:latin typeface="Arial MT"/>
                <a:cs typeface="Arial MT"/>
              </a:rPr>
              <a:t>en</a:t>
            </a:r>
            <a:r>
              <a:rPr dirty="0" sz="2300" spc="2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la</a:t>
            </a:r>
            <a:r>
              <a:rPr dirty="0" sz="2300" spc="2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-25">
                <a:solidFill>
                  <a:srgbClr val="464646"/>
                </a:solidFill>
                <a:latin typeface="Arial MT"/>
                <a:cs typeface="Arial MT"/>
              </a:rPr>
              <a:t>UE.</a:t>
            </a:r>
            <a:endParaRPr sz="2300">
              <a:latin typeface="Arial MT"/>
              <a:cs typeface="Arial MT"/>
            </a:endParaRPr>
          </a:p>
          <a:p>
            <a:pPr marL="295275" marR="785495" indent="-283210">
              <a:lnSpc>
                <a:spcPct val="100400"/>
              </a:lnSpc>
              <a:buFont typeface="Arial MT"/>
              <a:buChar char="-"/>
              <a:tabLst>
                <a:tab pos="295275" algn="l"/>
              </a:tabLst>
            </a:pPr>
            <a:r>
              <a:rPr dirty="0" sz="2300" spc="-130">
                <a:solidFill>
                  <a:srgbClr val="464646"/>
                </a:solidFill>
                <a:latin typeface="Arial Black"/>
                <a:cs typeface="Arial Black"/>
              </a:rPr>
              <a:t>Obligación</a:t>
            </a:r>
            <a:r>
              <a:rPr dirty="0" sz="2300" spc="-145">
                <a:solidFill>
                  <a:srgbClr val="464646"/>
                </a:solidFill>
                <a:latin typeface="Arial Black"/>
                <a:cs typeface="Arial Black"/>
              </a:rPr>
              <a:t> de </a:t>
            </a:r>
            <a:r>
              <a:rPr dirty="0" sz="2300" spc="-95">
                <a:solidFill>
                  <a:srgbClr val="464646"/>
                </a:solidFill>
                <a:latin typeface="Arial Black"/>
                <a:cs typeface="Arial Black"/>
              </a:rPr>
              <a:t>trazabilidad</a:t>
            </a:r>
            <a:r>
              <a:rPr dirty="0" sz="2300" spc="-150">
                <a:solidFill>
                  <a:srgbClr val="464646"/>
                </a:solidFill>
                <a:latin typeface="Arial Black"/>
                <a:cs typeface="Arial Black"/>
              </a:rPr>
              <a:t> </a:t>
            </a:r>
            <a:r>
              <a:rPr dirty="0" sz="2300" spc="-170">
                <a:solidFill>
                  <a:srgbClr val="464646"/>
                </a:solidFill>
                <a:latin typeface="Arial Black"/>
                <a:cs typeface="Arial Black"/>
              </a:rPr>
              <a:t>desde</a:t>
            </a:r>
            <a:r>
              <a:rPr dirty="0" sz="2300" spc="-145">
                <a:solidFill>
                  <a:srgbClr val="464646"/>
                </a:solidFill>
                <a:latin typeface="Arial Black"/>
                <a:cs typeface="Arial Black"/>
              </a:rPr>
              <a:t> </a:t>
            </a:r>
            <a:r>
              <a:rPr dirty="0" sz="2300" spc="-130">
                <a:solidFill>
                  <a:srgbClr val="464646"/>
                </a:solidFill>
                <a:latin typeface="Arial Black"/>
                <a:cs typeface="Arial Black"/>
              </a:rPr>
              <a:t>el</a:t>
            </a:r>
            <a:r>
              <a:rPr dirty="0" sz="2300" spc="-150">
                <a:solidFill>
                  <a:srgbClr val="464646"/>
                </a:solidFill>
                <a:latin typeface="Arial Black"/>
                <a:cs typeface="Arial Black"/>
              </a:rPr>
              <a:t> </a:t>
            </a:r>
            <a:r>
              <a:rPr dirty="0" sz="2300" spc="-70">
                <a:solidFill>
                  <a:srgbClr val="464646"/>
                </a:solidFill>
                <a:latin typeface="Arial Black"/>
                <a:cs typeface="Arial Black"/>
              </a:rPr>
              <a:t>punto</a:t>
            </a:r>
            <a:r>
              <a:rPr dirty="0" sz="2300" spc="-140">
                <a:solidFill>
                  <a:srgbClr val="464646"/>
                </a:solidFill>
                <a:latin typeface="Arial Black"/>
                <a:cs typeface="Arial Black"/>
              </a:rPr>
              <a:t> </a:t>
            </a:r>
            <a:r>
              <a:rPr dirty="0" sz="2300" spc="-145">
                <a:solidFill>
                  <a:srgbClr val="464646"/>
                </a:solidFill>
                <a:latin typeface="Arial Black"/>
                <a:cs typeface="Arial Black"/>
              </a:rPr>
              <a:t>de</a:t>
            </a:r>
            <a:r>
              <a:rPr dirty="0" sz="2300" spc="-150">
                <a:solidFill>
                  <a:srgbClr val="464646"/>
                </a:solidFill>
                <a:latin typeface="Arial Black"/>
                <a:cs typeface="Arial Black"/>
              </a:rPr>
              <a:t> </a:t>
            </a:r>
            <a:r>
              <a:rPr dirty="0" sz="2300" spc="-114">
                <a:solidFill>
                  <a:srgbClr val="464646"/>
                </a:solidFill>
                <a:latin typeface="Arial Black"/>
                <a:cs typeface="Arial Black"/>
              </a:rPr>
              <a:t>captura</a:t>
            </a:r>
            <a:r>
              <a:rPr dirty="0" sz="2300" spc="-145">
                <a:solidFill>
                  <a:srgbClr val="464646"/>
                </a:solidFill>
                <a:latin typeface="Arial Black"/>
                <a:cs typeface="Arial Black"/>
              </a:rPr>
              <a:t> </a:t>
            </a:r>
            <a:r>
              <a:rPr dirty="0" sz="2300" spc="-130">
                <a:solidFill>
                  <a:srgbClr val="464646"/>
                </a:solidFill>
                <a:latin typeface="Arial Black"/>
                <a:cs typeface="Arial Black"/>
              </a:rPr>
              <a:t>hasta</a:t>
            </a:r>
            <a:r>
              <a:rPr dirty="0" sz="2300" spc="-160">
                <a:solidFill>
                  <a:srgbClr val="464646"/>
                </a:solidFill>
                <a:latin typeface="Arial Black"/>
                <a:cs typeface="Arial Black"/>
              </a:rPr>
              <a:t> </a:t>
            </a:r>
            <a:r>
              <a:rPr dirty="0" sz="2300" spc="-25">
                <a:solidFill>
                  <a:srgbClr val="464646"/>
                </a:solidFill>
                <a:latin typeface="Arial Black"/>
                <a:cs typeface="Arial Black"/>
              </a:rPr>
              <a:t>el </a:t>
            </a:r>
            <a:r>
              <a:rPr dirty="0" sz="2300" spc="-20">
                <a:solidFill>
                  <a:srgbClr val="464646"/>
                </a:solidFill>
                <a:latin typeface="Arial Black"/>
                <a:cs typeface="Arial Black"/>
              </a:rPr>
              <a:t>consumidor</a:t>
            </a:r>
            <a:r>
              <a:rPr dirty="0" sz="2300" spc="-20">
                <a:solidFill>
                  <a:srgbClr val="464646"/>
                </a:solidFill>
                <a:latin typeface="Arial MT"/>
                <a:cs typeface="Arial MT"/>
              </a:rPr>
              <a:t>.</a:t>
            </a:r>
            <a:endParaRPr sz="23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35"/>
              </a:spcBef>
              <a:buFont typeface="Arial MT"/>
              <a:buChar char="-"/>
            </a:pPr>
            <a:endParaRPr sz="2300">
              <a:latin typeface="Arial MT"/>
              <a:cs typeface="Arial MT"/>
            </a:endParaRPr>
          </a:p>
          <a:p>
            <a:pPr marL="180975" indent="-168275">
              <a:lnSpc>
                <a:spcPct val="100000"/>
              </a:lnSpc>
              <a:buChar char="-"/>
              <a:tabLst>
                <a:tab pos="180975" algn="l"/>
              </a:tabLst>
            </a:pPr>
            <a:r>
              <a:rPr dirty="0" sz="2300" spc="90">
                <a:solidFill>
                  <a:srgbClr val="0069B4"/>
                </a:solidFill>
                <a:latin typeface="Arial MT"/>
                <a:cs typeface="Arial MT"/>
              </a:rPr>
              <a:t>Información</a:t>
            </a:r>
            <a:r>
              <a:rPr dirty="0" sz="2300" spc="30">
                <a:solidFill>
                  <a:srgbClr val="0069B4"/>
                </a:solidFill>
                <a:latin typeface="Arial MT"/>
                <a:cs typeface="Arial MT"/>
              </a:rPr>
              <a:t> </a:t>
            </a:r>
            <a:r>
              <a:rPr dirty="0" sz="2300" spc="95">
                <a:solidFill>
                  <a:srgbClr val="0069B4"/>
                </a:solidFill>
                <a:latin typeface="Arial MT"/>
                <a:cs typeface="Arial MT"/>
              </a:rPr>
              <a:t>mínima</a:t>
            </a:r>
            <a:r>
              <a:rPr dirty="0" sz="2300" spc="35">
                <a:solidFill>
                  <a:srgbClr val="0069B4"/>
                </a:solidFill>
                <a:latin typeface="Arial MT"/>
                <a:cs typeface="Arial MT"/>
              </a:rPr>
              <a:t> </a:t>
            </a:r>
            <a:r>
              <a:rPr dirty="0" sz="2300">
                <a:solidFill>
                  <a:srgbClr val="0069B4"/>
                </a:solidFill>
                <a:latin typeface="Arial MT"/>
                <a:cs typeface="Arial MT"/>
              </a:rPr>
              <a:t>exigida</a:t>
            </a:r>
            <a:r>
              <a:rPr dirty="0" sz="2300" spc="50">
                <a:solidFill>
                  <a:srgbClr val="0069B4"/>
                </a:solidFill>
                <a:latin typeface="Arial MT"/>
                <a:cs typeface="Arial MT"/>
              </a:rPr>
              <a:t> </a:t>
            </a:r>
            <a:r>
              <a:rPr dirty="0" sz="2300" spc="75">
                <a:solidFill>
                  <a:srgbClr val="0069B4"/>
                </a:solidFill>
                <a:latin typeface="Arial MT"/>
                <a:cs typeface="Arial MT"/>
              </a:rPr>
              <a:t>en</a:t>
            </a:r>
            <a:r>
              <a:rPr dirty="0" sz="2300" spc="30">
                <a:solidFill>
                  <a:srgbClr val="0069B4"/>
                </a:solidFill>
                <a:latin typeface="Arial MT"/>
                <a:cs typeface="Arial MT"/>
              </a:rPr>
              <a:t> </a:t>
            </a:r>
            <a:r>
              <a:rPr dirty="0" sz="2300">
                <a:solidFill>
                  <a:srgbClr val="0069B4"/>
                </a:solidFill>
                <a:latin typeface="Arial MT"/>
                <a:cs typeface="Arial MT"/>
              </a:rPr>
              <a:t>el</a:t>
            </a:r>
            <a:r>
              <a:rPr dirty="0" sz="2300" spc="30">
                <a:solidFill>
                  <a:srgbClr val="0069B4"/>
                </a:solidFill>
                <a:latin typeface="Arial MT"/>
                <a:cs typeface="Arial MT"/>
              </a:rPr>
              <a:t> </a:t>
            </a:r>
            <a:r>
              <a:rPr dirty="0" sz="2300" spc="65">
                <a:solidFill>
                  <a:srgbClr val="0069B4"/>
                </a:solidFill>
                <a:latin typeface="Arial MT"/>
                <a:cs typeface="Arial MT"/>
              </a:rPr>
              <a:t>etiquetado:</a:t>
            </a:r>
            <a:endParaRPr sz="2300">
              <a:latin typeface="Arial MT"/>
              <a:cs typeface="Arial MT"/>
            </a:endParaRPr>
          </a:p>
          <a:p>
            <a:pPr marL="436880" indent="-424180">
              <a:lnSpc>
                <a:spcPct val="100000"/>
              </a:lnSpc>
              <a:spcBef>
                <a:spcPts val="10"/>
              </a:spcBef>
              <a:buAutoNum type="arabicPeriod"/>
              <a:tabLst>
                <a:tab pos="436880" algn="l"/>
              </a:tabLst>
            </a:pPr>
            <a:r>
              <a:rPr dirty="0" sz="2300" spc="365">
                <a:solidFill>
                  <a:srgbClr val="464646"/>
                </a:solidFill>
                <a:latin typeface="Arial MT"/>
                <a:cs typeface="Arial MT"/>
              </a:rPr>
              <a:t>*</a:t>
            </a:r>
            <a:r>
              <a:rPr dirty="0" sz="2300" spc="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Código</a:t>
            </a:r>
            <a:r>
              <a:rPr dirty="0" sz="2300" spc="-1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70">
                <a:solidFill>
                  <a:srgbClr val="464646"/>
                </a:solidFill>
                <a:latin typeface="Arial MT"/>
                <a:cs typeface="Arial MT"/>
              </a:rPr>
              <a:t>de</a:t>
            </a:r>
            <a:r>
              <a:rPr dirty="0" sz="2300" spc="1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65">
                <a:solidFill>
                  <a:srgbClr val="464646"/>
                </a:solidFill>
                <a:latin typeface="Arial MT"/>
                <a:cs typeface="Arial MT"/>
              </a:rPr>
              <a:t>identificación</a:t>
            </a:r>
            <a:r>
              <a:rPr dirty="0" sz="2300" spc="2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70">
                <a:solidFill>
                  <a:srgbClr val="464646"/>
                </a:solidFill>
                <a:latin typeface="Arial MT"/>
                <a:cs typeface="Arial MT"/>
              </a:rPr>
              <a:t>del</a:t>
            </a:r>
            <a:r>
              <a:rPr dirty="0" sz="2300" spc="1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50">
                <a:solidFill>
                  <a:srgbClr val="464646"/>
                </a:solidFill>
                <a:latin typeface="Arial MT"/>
                <a:cs typeface="Arial MT"/>
              </a:rPr>
              <a:t>lote.</a:t>
            </a:r>
            <a:endParaRPr sz="2300">
              <a:latin typeface="Arial MT"/>
              <a:cs typeface="Arial MT"/>
            </a:endParaRPr>
          </a:p>
          <a:p>
            <a:pPr marL="436880" indent="-424180">
              <a:lnSpc>
                <a:spcPct val="100000"/>
              </a:lnSpc>
              <a:spcBef>
                <a:spcPts val="10"/>
              </a:spcBef>
              <a:buAutoNum type="arabicPeriod"/>
              <a:tabLst>
                <a:tab pos="436880" algn="l"/>
              </a:tabLst>
            </a:pPr>
            <a:r>
              <a:rPr dirty="0" sz="2300" spc="365">
                <a:solidFill>
                  <a:srgbClr val="464646"/>
                </a:solidFill>
                <a:latin typeface="Arial MT"/>
                <a:cs typeface="Arial MT"/>
              </a:rPr>
              <a:t>*</a:t>
            </a:r>
            <a:r>
              <a:rPr dirty="0" sz="2300" spc="-6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-10">
                <a:solidFill>
                  <a:srgbClr val="464646"/>
                </a:solidFill>
                <a:latin typeface="Arial MT"/>
                <a:cs typeface="Arial MT"/>
              </a:rPr>
              <a:t>Fecha</a:t>
            </a:r>
            <a:r>
              <a:rPr dirty="0" sz="2300" spc="-6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70">
                <a:solidFill>
                  <a:srgbClr val="464646"/>
                </a:solidFill>
                <a:latin typeface="Arial MT"/>
                <a:cs typeface="Arial MT"/>
              </a:rPr>
              <a:t>de</a:t>
            </a:r>
            <a:r>
              <a:rPr dirty="0" sz="2300" spc="-6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50">
                <a:solidFill>
                  <a:srgbClr val="464646"/>
                </a:solidFill>
                <a:latin typeface="Arial MT"/>
                <a:cs typeface="Arial MT"/>
              </a:rPr>
              <a:t>captura.</a:t>
            </a:r>
            <a:endParaRPr sz="2300">
              <a:latin typeface="Arial MT"/>
              <a:cs typeface="Arial MT"/>
            </a:endParaRPr>
          </a:p>
          <a:p>
            <a:pPr marL="436880" indent="-424180">
              <a:lnSpc>
                <a:spcPct val="100000"/>
              </a:lnSpc>
              <a:spcBef>
                <a:spcPts val="10"/>
              </a:spcBef>
              <a:buAutoNum type="arabicPeriod"/>
              <a:tabLst>
                <a:tab pos="436880" algn="l"/>
              </a:tabLst>
            </a:pPr>
            <a:r>
              <a:rPr dirty="0" sz="2300" spc="365">
                <a:solidFill>
                  <a:srgbClr val="464646"/>
                </a:solidFill>
                <a:latin typeface="Arial MT"/>
                <a:cs typeface="Arial MT"/>
              </a:rPr>
              <a:t>*</a:t>
            </a:r>
            <a:r>
              <a:rPr dirty="0" sz="2300" spc="1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Zona</a:t>
            </a:r>
            <a:r>
              <a:rPr dirty="0" sz="2300" spc="1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70">
                <a:solidFill>
                  <a:srgbClr val="464646"/>
                </a:solidFill>
                <a:latin typeface="Arial MT"/>
                <a:cs typeface="Arial MT"/>
              </a:rPr>
              <a:t>de</a:t>
            </a:r>
            <a:r>
              <a:rPr dirty="0" sz="2300" spc="1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50">
                <a:solidFill>
                  <a:srgbClr val="464646"/>
                </a:solidFill>
                <a:latin typeface="Arial MT"/>
                <a:cs typeface="Arial MT"/>
              </a:rPr>
              <a:t>captura.</a:t>
            </a:r>
            <a:endParaRPr sz="2300">
              <a:latin typeface="Arial MT"/>
              <a:cs typeface="Arial MT"/>
            </a:endParaRPr>
          </a:p>
          <a:p>
            <a:pPr marL="436880" indent="-424180">
              <a:lnSpc>
                <a:spcPct val="100000"/>
              </a:lnSpc>
              <a:spcBef>
                <a:spcPts val="10"/>
              </a:spcBef>
              <a:buAutoNum type="arabicPeriod"/>
              <a:tabLst>
                <a:tab pos="436880" algn="l"/>
              </a:tabLst>
            </a:pPr>
            <a:r>
              <a:rPr dirty="0" sz="2300" spc="365">
                <a:solidFill>
                  <a:srgbClr val="464646"/>
                </a:solidFill>
                <a:latin typeface="Arial MT"/>
                <a:cs typeface="Arial MT"/>
              </a:rPr>
              <a:t>*</a:t>
            </a:r>
            <a:r>
              <a:rPr dirty="0" sz="2300" spc="-3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60">
                <a:solidFill>
                  <a:srgbClr val="464646"/>
                </a:solidFill>
                <a:latin typeface="Arial MT"/>
                <a:cs typeface="Arial MT"/>
              </a:rPr>
              <a:t>Arte</a:t>
            </a:r>
            <a:r>
              <a:rPr dirty="0" sz="2300" spc="-4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70">
                <a:solidFill>
                  <a:srgbClr val="464646"/>
                </a:solidFill>
                <a:latin typeface="Arial MT"/>
                <a:cs typeface="Arial MT"/>
              </a:rPr>
              <a:t>de</a:t>
            </a:r>
            <a:r>
              <a:rPr dirty="0" sz="2300" spc="-3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pesca</a:t>
            </a:r>
            <a:r>
              <a:rPr dirty="0" sz="2300" spc="-3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50">
                <a:solidFill>
                  <a:srgbClr val="464646"/>
                </a:solidFill>
                <a:latin typeface="Arial MT"/>
                <a:cs typeface="Arial MT"/>
              </a:rPr>
              <a:t>utilizado.</a:t>
            </a:r>
            <a:endParaRPr sz="2300">
              <a:latin typeface="Arial MT"/>
              <a:cs typeface="Arial MT"/>
            </a:endParaRPr>
          </a:p>
          <a:p>
            <a:pPr marL="436880" indent="-424180">
              <a:lnSpc>
                <a:spcPct val="100000"/>
              </a:lnSpc>
              <a:spcBef>
                <a:spcPts val="15"/>
              </a:spcBef>
              <a:buAutoNum type="arabicPeriod"/>
              <a:tabLst>
                <a:tab pos="436880" algn="l"/>
              </a:tabLst>
            </a:pPr>
            <a:r>
              <a:rPr dirty="0" sz="2300" spc="365">
                <a:solidFill>
                  <a:srgbClr val="464646"/>
                </a:solidFill>
                <a:latin typeface="Arial MT"/>
                <a:cs typeface="Arial MT"/>
              </a:rPr>
              <a:t>*</a:t>
            </a:r>
            <a:r>
              <a:rPr dirty="0" sz="2300" spc="-4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-10">
                <a:solidFill>
                  <a:srgbClr val="464646"/>
                </a:solidFill>
                <a:latin typeface="Arial MT"/>
                <a:cs typeface="Arial MT"/>
              </a:rPr>
              <a:t>Especie.</a:t>
            </a:r>
            <a:endParaRPr sz="2300">
              <a:latin typeface="Arial MT"/>
              <a:cs typeface="Arial MT"/>
            </a:endParaRPr>
          </a:p>
          <a:p>
            <a:pPr marL="436880" indent="-424180">
              <a:lnSpc>
                <a:spcPct val="100000"/>
              </a:lnSpc>
              <a:spcBef>
                <a:spcPts val="10"/>
              </a:spcBef>
              <a:buAutoNum type="arabicPeriod"/>
              <a:tabLst>
                <a:tab pos="436880" algn="l"/>
              </a:tabLst>
            </a:pPr>
            <a:r>
              <a:rPr dirty="0" sz="2300" spc="365">
                <a:solidFill>
                  <a:srgbClr val="464646"/>
                </a:solidFill>
                <a:latin typeface="Arial MT"/>
                <a:cs typeface="Arial MT"/>
              </a:rPr>
              <a:t>*</a:t>
            </a:r>
            <a:r>
              <a:rPr dirty="0" sz="2300" spc="-2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110">
                <a:solidFill>
                  <a:srgbClr val="464646"/>
                </a:solidFill>
                <a:latin typeface="Arial MT"/>
                <a:cs typeface="Arial MT"/>
              </a:rPr>
              <a:t>Método</a:t>
            </a:r>
            <a:r>
              <a:rPr dirty="0" sz="2300" spc="-2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70">
                <a:solidFill>
                  <a:srgbClr val="464646"/>
                </a:solidFill>
                <a:latin typeface="Arial MT"/>
                <a:cs typeface="Arial MT"/>
              </a:rPr>
              <a:t>de</a:t>
            </a:r>
            <a:r>
              <a:rPr dirty="0" sz="2300" spc="-2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85">
                <a:solidFill>
                  <a:srgbClr val="464646"/>
                </a:solidFill>
                <a:latin typeface="Arial MT"/>
                <a:cs typeface="Arial MT"/>
              </a:rPr>
              <a:t>producción</a:t>
            </a:r>
            <a:r>
              <a:rPr dirty="0" sz="2300" spc="-2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70">
                <a:solidFill>
                  <a:srgbClr val="464646"/>
                </a:solidFill>
                <a:latin typeface="Arial MT"/>
                <a:cs typeface="Arial MT"/>
              </a:rPr>
              <a:t>(capturado</a:t>
            </a:r>
            <a:r>
              <a:rPr dirty="0" sz="2300" spc="-2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110">
                <a:solidFill>
                  <a:srgbClr val="464646"/>
                </a:solidFill>
                <a:latin typeface="Arial MT"/>
                <a:cs typeface="Arial MT"/>
              </a:rPr>
              <a:t>o</a:t>
            </a:r>
            <a:r>
              <a:rPr dirty="0" sz="2300" spc="-2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-10">
                <a:solidFill>
                  <a:srgbClr val="464646"/>
                </a:solidFill>
                <a:latin typeface="Arial MT"/>
                <a:cs typeface="Arial MT"/>
              </a:rPr>
              <a:t>acuicultura).</a:t>
            </a:r>
            <a:endParaRPr sz="2300">
              <a:latin typeface="Arial MT"/>
              <a:cs typeface="Arial MT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712837" y="1230508"/>
            <a:ext cx="8792210" cy="247078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2996565" marR="676275" indent="-1776730">
              <a:lnSpc>
                <a:spcPct val="114599"/>
              </a:lnSpc>
              <a:spcBef>
                <a:spcPts val="95"/>
              </a:spcBef>
            </a:pPr>
            <a:r>
              <a:rPr dirty="0" sz="2950">
                <a:solidFill>
                  <a:srgbClr val="0046FF"/>
                </a:solidFill>
                <a:latin typeface="Calibri"/>
                <a:cs typeface="Calibri"/>
              </a:rPr>
              <a:t>Iniciativas</a:t>
            </a:r>
            <a:r>
              <a:rPr dirty="0" sz="2950" spc="-95">
                <a:solidFill>
                  <a:srgbClr val="0046FF"/>
                </a:solidFill>
                <a:latin typeface="Calibri"/>
                <a:cs typeface="Calibri"/>
              </a:rPr>
              <a:t> </a:t>
            </a:r>
            <a:r>
              <a:rPr dirty="0" sz="2950">
                <a:solidFill>
                  <a:srgbClr val="0046FF"/>
                </a:solidFill>
                <a:latin typeface="Calibri"/>
                <a:cs typeface="Calibri"/>
              </a:rPr>
              <a:t>UE</a:t>
            </a:r>
            <a:r>
              <a:rPr dirty="0" sz="2950" spc="-20">
                <a:solidFill>
                  <a:srgbClr val="0046FF"/>
                </a:solidFill>
                <a:latin typeface="Calibri"/>
                <a:cs typeface="Calibri"/>
              </a:rPr>
              <a:t> </a:t>
            </a:r>
            <a:r>
              <a:rPr dirty="0" sz="2950">
                <a:solidFill>
                  <a:srgbClr val="0046FF"/>
                </a:solidFill>
                <a:latin typeface="Calibri"/>
                <a:cs typeface="Calibri"/>
              </a:rPr>
              <a:t>proyectos</a:t>
            </a:r>
            <a:r>
              <a:rPr dirty="0" sz="2950" spc="-35">
                <a:solidFill>
                  <a:srgbClr val="0046FF"/>
                </a:solidFill>
                <a:latin typeface="Calibri"/>
                <a:cs typeface="Calibri"/>
              </a:rPr>
              <a:t> </a:t>
            </a:r>
            <a:r>
              <a:rPr dirty="0" sz="2950">
                <a:solidFill>
                  <a:srgbClr val="0046FF"/>
                </a:solidFill>
                <a:latin typeface="Calibri"/>
                <a:cs typeface="Calibri"/>
              </a:rPr>
              <a:t>de</a:t>
            </a:r>
            <a:r>
              <a:rPr dirty="0" sz="2950" spc="-15">
                <a:solidFill>
                  <a:srgbClr val="0046FF"/>
                </a:solidFill>
                <a:latin typeface="Calibri"/>
                <a:cs typeface="Calibri"/>
              </a:rPr>
              <a:t> </a:t>
            </a:r>
            <a:r>
              <a:rPr dirty="0" sz="2950">
                <a:solidFill>
                  <a:srgbClr val="0046FF"/>
                </a:solidFill>
                <a:latin typeface="Calibri"/>
                <a:cs typeface="Calibri"/>
              </a:rPr>
              <a:t>espacios</a:t>
            </a:r>
            <a:r>
              <a:rPr dirty="0" sz="2950" spc="-25">
                <a:solidFill>
                  <a:srgbClr val="0046FF"/>
                </a:solidFill>
                <a:latin typeface="Calibri"/>
                <a:cs typeface="Calibri"/>
              </a:rPr>
              <a:t> </a:t>
            </a:r>
            <a:r>
              <a:rPr dirty="0" sz="2950">
                <a:solidFill>
                  <a:srgbClr val="0046FF"/>
                </a:solidFill>
                <a:latin typeface="Calibri"/>
                <a:cs typeface="Calibri"/>
              </a:rPr>
              <a:t>de</a:t>
            </a:r>
            <a:r>
              <a:rPr dirty="0" sz="2950" spc="-30">
                <a:solidFill>
                  <a:srgbClr val="0046FF"/>
                </a:solidFill>
                <a:latin typeface="Calibri"/>
                <a:cs typeface="Calibri"/>
              </a:rPr>
              <a:t> </a:t>
            </a:r>
            <a:r>
              <a:rPr dirty="0" sz="2950" spc="-20">
                <a:solidFill>
                  <a:srgbClr val="0046FF"/>
                </a:solidFill>
                <a:latin typeface="Calibri"/>
                <a:cs typeface="Calibri"/>
              </a:rPr>
              <a:t>datos </a:t>
            </a:r>
            <a:r>
              <a:rPr dirty="0" sz="2950">
                <a:solidFill>
                  <a:srgbClr val="0046FF"/>
                </a:solidFill>
                <a:latin typeface="Calibri"/>
                <a:cs typeface="Calibri"/>
              </a:rPr>
              <a:t>Gaia-X</a:t>
            </a:r>
            <a:r>
              <a:rPr dirty="0" sz="2950" spc="-15">
                <a:solidFill>
                  <a:srgbClr val="0046FF"/>
                </a:solidFill>
                <a:latin typeface="Calibri"/>
                <a:cs typeface="Calibri"/>
              </a:rPr>
              <a:t> </a:t>
            </a:r>
            <a:r>
              <a:rPr dirty="0" sz="2950">
                <a:solidFill>
                  <a:srgbClr val="0046FF"/>
                </a:solidFill>
                <a:latin typeface="Calibri"/>
                <a:cs typeface="Calibri"/>
              </a:rPr>
              <a:t>y Marispace-</a:t>
            </a:r>
            <a:r>
              <a:rPr dirty="0" sz="2950" spc="-20">
                <a:solidFill>
                  <a:srgbClr val="0046FF"/>
                </a:solidFill>
                <a:latin typeface="Calibri"/>
                <a:cs typeface="Calibri"/>
              </a:rPr>
              <a:t> </a:t>
            </a:r>
            <a:r>
              <a:rPr dirty="0" sz="2950" spc="-25">
                <a:solidFill>
                  <a:srgbClr val="0046FF"/>
                </a:solidFill>
                <a:latin typeface="Calibri"/>
                <a:cs typeface="Calibri"/>
              </a:rPr>
              <a:t>X.</a:t>
            </a:r>
            <a:endParaRPr sz="2950">
              <a:latin typeface="Calibri"/>
              <a:cs typeface="Calibri"/>
            </a:endParaRPr>
          </a:p>
          <a:p>
            <a:pPr marL="12700" marR="5080">
              <a:lnSpc>
                <a:spcPct val="100400"/>
              </a:lnSpc>
              <a:spcBef>
                <a:spcPts val="55"/>
              </a:spcBef>
              <a:tabLst>
                <a:tab pos="681990" algn="l"/>
              </a:tabLst>
            </a:pPr>
            <a:r>
              <a:rPr dirty="0" sz="2300" spc="-25">
                <a:solidFill>
                  <a:srgbClr val="464646"/>
                </a:solidFill>
                <a:latin typeface="Arial MT"/>
                <a:cs typeface="Arial MT"/>
              </a:rPr>
              <a:t>Son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	iniciativas</a:t>
            </a:r>
            <a:r>
              <a:rPr dirty="0" sz="2300" spc="6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60">
                <a:solidFill>
                  <a:srgbClr val="464646"/>
                </a:solidFill>
                <a:latin typeface="Arial MT"/>
                <a:cs typeface="Arial MT"/>
              </a:rPr>
              <a:t>europeas</a:t>
            </a:r>
            <a:r>
              <a:rPr dirty="0" sz="2300" spc="5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85">
                <a:solidFill>
                  <a:srgbClr val="464646"/>
                </a:solidFill>
                <a:latin typeface="Arial MT"/>
                <a:cs typeface="Arial MT"/>
              </a:rPr>
              <a:t>que</a:t>
            </a:r>
            <a:r>
              <a:rPr dirty="0" sz="2300" spc="4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busca</a:t>
            </a:r>
            <a:r>
              <a:rPr dirty="0" sz="2300" spc="5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55">
                <a:solidFill>
                  <a:srgbClr val="464646"/>
                </a:solidFill>
                <a:latin typeface="Arial MT"/>
                <a:cs typeface="Arial MT"/>
              </a:rPr>
              <a:t>crear</a:t>
            </a:r>
            <a:r>
              <a:rPr dirty="0" sz="2300" spc="4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85">
                <a:solidFill>
                  <a:srgbClr val="464646"/>
                </a:solidFill>
                <a:latin typeface="Arial MT"/>
                <a:cs typeface="Arial MT"/>
              </a:rPr>
              <a:t>una</a:t>
            </a:r>
            <a:r>
              <a:rPr dirty="0" sz="2300" spc="5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85">
                <a:solidFill>
                  <a:srgbClr val="464646"/>
                </a:solidFill>
                <a:latin typeface="Arial MT"/>
                <a:cs typeface="Arial MT"/>
              </a:rPr>
              <a:t>infraestructura</a:t>
            </a:r>
            <a:r>
              <a:rPr dirty="0" sz="2300" spc="45">
                <a:solidFill>
                  <a:srgbClr val="464646"/>
                </a:solidFill>
                <a:latin typeface="Arial MT"/>
                <a:cs typeface="Arial MT"/>
              </a:rPr>
              <a:t> de </a:t>
            </a:r>
            <a:r>
              <a:rPr dirty="0" sz="2300" spc="60">
                <a:solidFill>
                  <a:srgbClr val="464646"/>
                </a:solidFill>
                <a:latin typeface="Arial MT"/>
                <a:cs typeface="Arial MT"/>
              </a:rPr>
              <a:t>datos</a:t>
            </a:r>
            <a:r>
              <a:rPr dirty="0" sz="2300" spc="11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Europea,</a:t>
            </a:r>
            <a:r>
              <a:rPr dirty="0" sz="2300" spc="10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segura</a:t>
            </a:r>
            <a:r>
              <a:rPr dirty="0" sz="2300" spc="114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y</a:t>
            </a:r>
            <a:r>
              <a:rPr dirty="0" sz="2300" spc="10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soberana,</a:t>
            </a:r>
            <a:r>
              <a:rPr dirty="0" sz="2300" spc="110">
                <a:solidFill>
                  <a:srgbClr val="464646"/>
                </a:solidFill>
                <a:latin typeface="Arial MT"/>
                <a:cs typeface="Arial MT"/>
              </a:rPr>
              <a:t> promoviendo</a:t>
            </a:r>
            <a:r>
              <a:rPr dirty="0" sz="2300" spc="7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-25">
                <a:solidFill>
                  <a:srgbClr val="464646"/>
                </a:solidFill>
                <a:latin typeface="Arial MT"/>
                <a:cs typeface="Arial MT"/>
              </a:rPr>
              <a:t>la </a:t>
            </a:r>
            <a:r>
              <a:rPr dirty="0" sz="2300" spc="90">
                <a:solidFill>
                  <a:srgbClr val="464646"/>
                </a:solidFill>
                <a:latin typeface="Arial MT"/>
                <a:cs typeface="Arial MT"/>
              </a:rPr>
              <a:t>interoperabilidad</a:t>
            </a:r>
            <a:r>
              <a:rPr dirty="0" sz="2300" spc="-1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y</a:t>
            </a:r>
            <a:r>
              <a:rPr dirty="0" sz="2300" spc="-1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la</a:t>
            </a:r>
            <a:r>
              <a:rPr dirty="0" sz="2300" spc="-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85">
                <a:solidFill>
                  <a:srgbClr val="464646"/>
                </a:solidFill>
                <a:latin typeface="Arial MT"/>
                <a:cs typeface="Arial MT"/>
              </a:rPr>
              <a:t>compartición</a:t>
            </a:r>
            <a:r>
              <a:rPr dirty="0" sz="2300" spc="-1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70">
                <a:solidFill>
                  <a:srgbClr val="464646"/>
                </a:solidFill>
                <a:latin typeface="Arial MT"/>
                <a:cs typeface="Arial MT"/>
              </a:rPr>
              <a:t>de</a:t>
            </a:r>
            <a:r>
              <a:rPr dirty="0" sz="2300" spc="-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60">
                <a:solidFill>
                  <a:srgbClr val="464646"/>
                </a:solidFill>
                <a:latin typeface="Arial MT"/>
                <a:cs typeface="Arial MT"/>
              </a:rPr>
              <a:t>datos</a:t>
            </a:r>
            <a:r>
              <a:rPr dirty="0" sz="2300" spc="-1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100">
                <a:solidFill>
                  <a:srgbClr val="464646"/>
                </a:solidFill>
                <a:latin typeface="Arial MT"/>
                <a:cs typeface="Arial MT"/>
              </a:rPr>
              <a:t>entre</a:t>
            </a:r>
            <a:r>
              <a:rPr dirty="0" sz="2300" spc="-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60">
                <a:solidFill>
                  <a:srgbClr val="464646"/>
                </a:solidFill>
                <a:latin typeface="Arial MT"/>
                <a:cs typeface="Arial MT"/>
              </a:rPr>
              <a:t>diferentes </a:t>
            </a:r>
            <a:r>
              <a:rPr dirty="0" sz="2300" spc="70">
                <a:solidFill>
                  <a:srgbClr val="464646"/>
                </a:solidFill>
                <a:latin typeface="Arial MT"/>
                <a:cs typeface="Arial MT"/>
              </a:rPr>
              <a:t>protagonistas</a:t>
            </a:r>
            <a:r>
              <a:rPr dirty="0" sz="2300" spc="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70">
                <a:solidFill>
                  <a:srgbClr val="464646"/>
                </a:solidFill>
                <a:latin typeface="Arial MT"/>
                <a:cs typeface="Arial MT"/>
              </a:rPr>
              <a:t>de</a:t>
            </a:r>
            <a:r>
              <a:rPr dirty="0" sz="2300" spc="1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la</a:t>
            </a:r>
            <a:r>
              <a:rPr dirty="0" sz="2300" spc="1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cadena</a:t>
            </a:r>
            <a:r>
              <a:rPr dirty="0" sz="2300" spc="1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70">
                <a:solidFill>
                  <a:srgbClr val="464646"/>
                </a:solidFill>
                <a:latin typeface="Arial MT"/>
                <a:cs typeface="Arial MT"/>
              </a:rPr>
              <a:t>de</a:t>
            </a:r>
            <a:r>
              <a:rPr dirty="0" sz="2300" spc="1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65">
                <a:solidFill>
                  <a:srgbClr val="464646"/>
                </a:solidFill>
                <a:latin typeface="Arial MT"/>
                <a:cs typeface="Arial MT"/>
              </a:rPr>
              <a:t>valor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70">
                <a:solidFill>
                  <a:srgbClr val="464646"/>
                </a:solidFill>
                <a:latin typeface="Arial MT"/>
                <a:cs typeface="Arial MT"/>
              </a:rPr>
              <a:t>del</a:t>
            </a:r>
            <a:r>
              <a:rPr dirty="0" sz="2300" spc="1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55">
                <a:solidFill>
                  <a:srgbClr val="464646"/>
                </a:solidFill>
                <a:latin typeface="Arial MT"/>
                <a:cs typeface="Arial MT"/>
              </a:rPr>
              <a:t>Mar.</a:t>
            </a:r>
            <a:endParaRPr sz="2300">
              <a:latin typeface="Arial MT"/>
              <a:cs typeface="Arial MT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10712837" y="4027700"/>
            <a:ext cx="9078595" cy="10807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Todos</a:t>
            </a:r>
            <a:r>
              <a:rPr dirty="0" sz="2300" spc="1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estos</a:t>
            </a:r>
            <a:r>
              <a:rPr dirty="0" sz="2300" spc="5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>
                <a:solidFill>
                  <a:srgbClr val="E79B24"/>
                </a:solidFill>
                <a:latin typeface="Arial MT"/>
                <a:cs typeface="Arial MT"/>
              </a:rPr>
              <a:t>espacios</a:t>
            </a:r>
            <a:r>
              <a:rPr dirty="0" sz="2300" spc="25">
                <a:solidFill>
                  <a:srgbClr val="E79B24"/>
                </a:solidFill>
                <a:latin typeface="Arial MT"/>
                <a:cs typeface="Arial MT"/>
              </a:rPr>
              <a:t> </a:t>
            </a:r>
            <a:r>
              <a:rPr dirty="0" sz="2300" spc="70">
                <a:solidFill>
                  <a:srgbClr val="E79B24"/>
                </a:solidFill>
                <a:latin typeface="Arial MT"/>
                <a:cs typeface="Arial MT"/>
              </a:rPr>
              <a:t>de</a:t>
            </a:r>
            <a:r>
              <a:rPr dirty="0" sz="2300" spc="30">
                <a:solidFill>
                  <a:srgbClr val="E79B24"/>
                </a:solidFill>
                <a:latin typeface="Arial MT"/>
                <a:cs typeface="Arial MT"/>
              </a:rPr>
              <a:t> </a:t>
            </a:r>
            <a:r>
              <a:rPr dirty="0" sz="2300" spc="60">
                <a:solidFill>
                  <a:srgbClr val="E79B24"/>
                </a:solidFill>
                <a:latin typeface="Arial MT"/>
                <a:cs typeface="Arial MT"/>
              </a:rPr>
              <a:t>datos</a:t>
            </a:r>
            <a:r>
              <a:rPr dirty="0" sz="2300" spc="35">
                <a:solidFill>
                  <a:srgbClr val="E79B24"/>
                </a:solidFill>
                <a:latin typeface="Arial MT"/>
                <a:cs typeface="Arial MT"/>
              </a:rPr>
              <a:t> </a:t>
            </a:r>
            <a:r>
              <a:rPr dirty="0" sz="2300">
                <a:solidFill>
                  <a:srgbClr val="E79B24"/>
                </a:solidFill>
                <a:latin typeface="Arial MT"/>
                <a:cs typeface="Arial MT"/>
              </a:rPr>
              <a:t>exigen</a:t>
            </a:r>
            <a:r>
              <a:rPr dirty="0" sz="2300" spc="55">
                <a:solidFill>
                  <a:srgbClr val="E79B24"/>
                </a:solidFill>
                <a:latin typeface="Arial MT"/>
                <a:cs typeface="Arial MT"/>
              </a:rPr>
              <a:t> </a:t>
            </a:r>
            <a:r>
              <a:rPr dirty="0" sz="2300" spc="85">
                <a:solidFill>
                  <a:srgbClr val="464646"/>
                </a:solidFill>
                <a:latin typeface="Arial MT"/>
                <a:cs typeface="Arial MT"/>
              </a:rPr>
              <a:t>que</a:t>
            </a:r>
            <a:r>
              <a:rPr dirty="0" sz="2300" spc="3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los</a:t>
            </a:r>
            <a:r>
              <a:rPr dirty="0" sz="2300" spc="3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65">
                <a:solidFill>
                  <a:srgbClr val="464646"/>
                </a:solidFill>
                <a:latin typeface="Arial MT"/>
                <a:cs typeface="Arial MT"/>
              </a:rPr>
              <a:t>datos</a:t>
            </a:r>
            <a:r>
              <a:rPr dirty="0" sz="2300" spc="1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se</a:t>
            </a:r>
            <a:r>
              <a:rPr dirty="0" sz="2300" spc="3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80">
                <a:solidFill>
                  <a:srgbClr val="464646"/>
                </a:solidFill>
                <a:latin typeface="Arial MT"/>
                <a:cs typeface="Arial MT"/>
              </a:rPr>
              <a:t>guarden</a:t>
            </a:r>
            <a:r>
              <a:rPr dirty="0" sz="2300" spc="3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50">
                <a:solidFill>
                  <a:srgbClr val="464646"/>
                </a:solidFill>
                <a:latin typeface="Arial MT"/>
                <a:cs typeface="Arial MT"/>
              </a:rPr>
              <a:t>en </a:t>
            </a:r>
            <a:r>
              <a:rPr dirty="0" sz="2300" spc="85">
                <a:solidFill>
                  <a:srgbClr val="464646"/>
                </a:solidFill>
                <a:latin typeface="Arial MT"/>
                <a:cs typeface="Arial MT"/>
              </a:rPr>
              <a:t>una</a:t>
            </a:r>
            <a:r>
              <a:rPr dirty="0" sz="2300" spc="10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base</a:t>
            </a:r>
            <a:r>
              <a:rPr dirty="0" sz="2300" spc="11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70">
                <a:solidFill>
                  <a:srgbClr val="464646"/>
                </a:solidFill>
                <a:latin typeface="Arial MT"/>
                <a:cs typeface="Arial MT"/>
              </a:rPr>
              <a:t>de</a:t>
            </a:r>
            <a:r>
              <a:rPr dirty="0" sz="2300" spc="10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60">
                <a:solidFill>
                  <a:srgbClr val="464646"/>
                </a:solidFill>
                <a:latin typeface="Arial MT"/>
                <a:cs typeface="Arial MT"/>
              </a:rPr>
              <a:t>datos</a:t>
            </a:r>
            <a:r>
              <a:rPr dirty="0" sz="2300" spc="10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descentralizada</a:t>
            </a:r>
            <a:r>
              <a:rPr dirty="0" sz="2300" spc="14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95">
                <a:solidFill>
                  <a:srgbClr val="464646"/>
                </a:solidFill>
                <a:latin typeface="Arial MT"/>
                <a:cs typeface="Arial MT"/>
              </a:rPr>
              <a:t>como</a:t>
            </a:r>
            <a:r>
              <a:rPr dirty="0" sz="2300" spc="11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Blockchain.</a:t>
            </a:r>
            <a:r>
              <a:rPr dirty="0" sz="2300" spc="13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Por</a:t>
            </a:r>
            <a:r>
              <a:rPr dirty="0" sz="2300" spc="10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-25">
                <a:solidFill>
                  <a:srgbClr val="464646"/>
                </a:solidFill>
                <a:latin typeface="Arial MT"/>
                <a:cs typeface="Arial MT"/>
              </a:rPr>
              <a:t>su 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seguridad,</a:t>
            </a:r>
            <a:r>
              <a:rPr dirty="0" sz="2300" spc="12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60">
                <a:solidFill>
                  <a:srgbClr val="464646"/>
                </a:solidFill>
                <a:latin typeface="Arial MT"/>
                <a:cs typeface="Arial MT"/>
              </a:rPr>
              <a:t>transparencia</a:t>
            </a:r>
            <a:r>
              <a:rPr dirty="0" sz="2300" spc="14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e</a:t>
            </a:r>
            <a:r>
              <a:rPr dirty="0" sz="2300" spc="12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80">
                <a:solidFill>
                  <a:srgbClr val="464646"/>
                </a:solidFill>
                <a:latin typeface="Arial MT"/>
                <a:cs typeface="Arial MT"/>
              </a:rPr>
              <a:t>inmutabilidad.</a:t>
            </a:r>
            <a:endParaRPr sz="2300">
              <a:latin typeface="Arial MT"/>
              <a:cs typeface="Arial MT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284043" y="0"/>
            <a:ext cx="16143605" cy="11308715"/>
            <a:chOff x="284043" y="0"/>
            <a:chExt cx="16143605" cy="11308715"/>
          </a:xfrm>
        </p:grpSpPr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56065" y="10634900"/>
              <a:ext cx="2648402" cy="576042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4043" y="3644077"/>
              <a:ext cx="16143362" cy="2723372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267540" y="0"/>
              <a:ext cx="1584140" cy="11308551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888555" y="336428"/>
              <a:ext cx="2157095" cy="396240"/>
            </a:xfrm>
            <a:custGeom>
              <a:avLst/>
              <a:gdLst/>
              <a:ahLst/>
              <a:cxnLst/>
              <a:rect l="l" t="t" r="r" b="b"/>
              <a:pathLst>
                <a:path w="2157095" h="396240">
                  <a:moveTo>
                    <a:pt x="288175" y="254520"/>
                  </a:moveTo>
                  <a:lnTo>
                    <a:pt x="278688" y="201193"/>
                  </a:lnTo>
                  <a:lnTo>
                    <a:pt x="273558" y="192887"/>
                  </a:lnTo>
                  <a:lnTo>
                    <a:pt x="254393" y="161810"/>
                  </a:lnTo>
                  <a:lnTo>
                    <a:pt x="252425" y="158623"/>
                  </a:lnTo>
                  <a:lnTo>
                    <a:pt x="212991" y="130581"/>
                  </a:lnTo>
                  <a:lnTo>
                    <a:pt x="206756" y="129298"/>
                  </a:lnTo>
                  <a:lnTo>
                    <a:pt x="206756" y="258076"/>
                  </a:lnTo>
                  <a:lnTo>
                    <a:pt x="202107" y="284937"/>
                  </a:lnTo>
                  <a:lnTo>
                    <a:pt x="168986" y="319087"/>
                  </a:lnTo>
                  <a:lnTo>
                    <a:pt x="143510" y="323748"/>
                  </a:lnTo>
                  <a:lnTo>
                    <a:pt x="118491" y="319087"/>
                  </a:lnTo>
                  <a:lnTo>
                    <a:pt x="118237" y="319087"/>
                  </a:lnTo>
                  <a:lnTo>
                    <a:pt x="98336" y="305663"/>
                  </a:lnTo>
                  <a:lnTo>
                    <a:pt x="85585" y="285127"/>
                  </a:lnTo>
                  <a:lnTo>
                    <a:pt x="85458" y="284937"/>
                  </a:lnTo>
                  <a:lnTo>
                    <a:pt x="80873" y="258076"/>
                  </a:lnTo>
                  <a:lnTo>
                    <a:pt x="85217" y="231292"/>
                  </a:lnTo>
                  <a:lnTo>
                    <a:pt x="97688" y="210731"/>
                  </a:lnTo>
                  <a:lnTo>
                    <a:pt x="117411" y="197535"/>
                  </a:lnTo>
                  <a:lnTo>
                    <a:pt x="143510" y="192887"/>
                  </a:lnTo>
                  <a:lnTo>
                    <a:pt x="170078" y="197535"/>
                  </a:lnTo>
                  <a:lnTo>
                    <a:pt x="169811" y="197535"/>
                  </a:lnTo>
                  <a:lnTo>
                    <a:pt x="189636" y="210553"/>
                  </a:lnTo>
                  <a:lnTo>
                    <a:pt x="202311" y="231101"/>
                  </a:lnTo>
                  <a:lnTo>
                    <a:pt x="206756" y="258076"/>
                  </a:lnTo>
                  <a:lnTo>
                    <a:pt x="206756" y="129298"/>
                  </a:lnTo>
                  <a:lnTo>
                    <a:pt x="163944" y="120472"/>
                  </a:lnTo>
                  <a:lnTo>
                    <a:pt x="137248" y="123291"/>
                  </a:lnTo>
                  <a:lnTo>
                    <a:pt x="114376" y="131445"/>
                  </a:lnTo>
                  <a:lnTo>
                    <a:pt x="95516" y="144437"/>
                  </a:lnTo>
                  <a:lnTo>
                    <a:pt x="80873" y="161810"/>
                  </a:lnTo>
                  <a:lnTo>
                    <a:pt x="80873" y="0"/>
                  </a:lnTo>
                  <a:lnTo>
                    <a:pt x="0" y="0"/>
                  </a:lnTo>
                  <a:lnTo>
                    <a:pt x="0" y="248627"/>
                  </a:lnTo>
                  <a:lnTo>
                    <a:pt x="6540" y="298335"/>
                  </a:lnTo>
                  <a:lnTo>
                    <a:pt x="25298" y="339191"/>
                  </a:lnTo>
                  <a:lnTo>
                    <a:pt x="54965" y="369925"/>
                  </a:lnTo>
                  <a:lnTo>
                    <a:pt x="94272" y="389293"/>
                  </a:lnTo>
                  <a:lnTo>
                    <a:pt x="141922" y="396036"/>
                  </a:lnTo>
                  <a:lnTo>
                    <a:pt x="189331" y="389293"/>
                  </a:lnTo>
                  <a:lnTo>
                    <a:pt x="189801" y="389293"/>
                  </a:lnTo>
                  <a:lnTo>
                    <a:pt x="230289" y="369925"/>
                  </a:lnTo>
                  <a:lnTo>
                    <a:pt x="261327" y="339877"/>
                  </a:lnTo>
                  <a:lnTo>
                    <a:pt x="269532" y="323748"/>
                  </a:lnTo>
                  <a:lnTo>
                    <a:pt x="281139" y="300951"/>
                  </a:lnTo>
                  <a:lnTo>
                    <a:pt x="288124" y="254876"/>
                  </a:lnTo>
                  <a:lnTo>
                    <a:pt x="288175" y="254520"/>
                  </a:lnTo>
                  <a:close/>
                </a:path>
                <a:path w="2157095" h="396240">
                  <a:moveTo>
                    <a:pt x="447687" y="325285"/>
                  </a:moveTo>
                  <a:lnTo>
                    <a:pt x="445439" y="326821"/>
                  </a:lnTo>
                  <a:lnTo>
                    <a:pt x="441769" y="327875"/>
                  </a:lnTo>
                  <a:lnTo>
                    <a:pt x="428396" y="327875"/>
                  </a:lnTo>
                  <a:lnTo>
                    <a:pt x="423087" y="322681"/>
                  </a:lnTo>
                  <a:lnTo>
                    <a:pt x="423087" y="0"/>
                  </a:lnTo>
                  <a:lnTo>
                    <a:pt x="337413" y="0"/>
                  </a:lnTo>
                  <a:lnTo>
                    <a:pt x="337413" y="324815"/>
                  </a:lnTo>
                  <a:lnTo>
                    <a:pt x="342163" y="354698"/>
                  </a:lnTo>
                  <a:lnTo>
                    <a:pt x="356146" y="377139"/>
                  </a:lnTo>
                  <a:lnTo>
                    <a:pt x="378968" y="391248"/>
                  </a:lnTo>
                  <a:lnTo>
                    <a:pt x="410210" y="396151"/>
                  </a:lnTo>
                  <a:lnTo>
                    <a:pt x="420611" y="395351"/>
                  </a:lnTo>
                  <a:lnTo>
                    <a:pt x="431101" y="393192"/>
                  </a:lnTo>
                  <a:lnTo>
                    <a:pt x="440512" y="390067"/>
                  </a:lnTo>
                  <a:lnTo>
                    <a:pt x="447687" y="386346"/>
                  </a:lnTo>
                  <a:lnTo>
                    <a:pt x="447687" y="325285"/>
                  </a:lnTo>
                  <a:close/>
                </a:path>
                <a:path w="2157095" h="396240">
                  <a:moveTo>
                    <a:pt x="753999" y="128739"/>
                  </a:moveTo>
                  <a:lnTo>
                    <a:pt x="668362" y="128739"/>
                  </a:lnTo>
                  <a:lnTo>
                    <a:pt x="668362" y="279692"/>
                  </a:lnTo>
                  <a:lnTo>
                    <a:pt x="665327" y="298361"/>
                  </a:lnTo>
                  <a:lnTo>
                    <a:pt x="656628" y="312699"/>
                  </a:lnTo>
                  <a:lnTo>
                    <a:pt x="642823" y="321919"/>
                  </a:lnTo>
                  <a:lnTo>
                    <a:pt x="624471" y="325170"/>
                  </a:lnTo>
                  <a:lnTo>
                    <a:pt x="606056" y="321919"/>
                  </a:lnTo>
                  <a:lnTo>
                    <a:pt x="592213" y="312699"/>
                  </a:lnTo>
                  <a:lnTo>
                    <a:pt x="583501" y="298361"/>
                  </a:lnTo>
                  <a:lnTo>
                    <a:pt x="580478" y="279692"/>
                  </a:lnTo>
                  <a:lnTo>
                    <a:pt x="580478" y="128739"/>
                  </a:lnTo>
                  <a:lnTo>
                    <a:pt x="494842" y="128739"/>
                  </a:lnTo>
                  <a:lnTo>
                    <a:pt x="494741" y="275082"/>
                  </a:lnTo>
                  <a:lnTo>
                    <a:pt x="503593" y="326021"/>
                  </a:lnTo>
                  <a:lnTo>
                    <a:pt x="529158" y="364032"/>
                  </a:lnTo>
                  <a:lnTo>
                    <a:pt x="569887" y="387819"/>
                  </a:lnTo>
                  <a:lnTo>
                    <a:pt x="624268" y="396036"/>
                  </a:lnTo>
                  <a:lnTo>
                    <a:pt x="678726" y="387819"/>
                  </a:lnTo>
                  <a:lnTo>
                    <a:pt x="719518" y="364032"/>
                  </a:lnTo>
                  <a:lnTo>
                    <a:pt x="745121" y="326021"/>
                  </a:lnTo>
                  <a:lnTo>
                    <a:pt x="753999" y="275082"/>
                  </a:lnTo>
                  <a:lnTo>
                    <a:pt x="753999" y="128739"/>
                  </a:lnTo>
                  <a:close/>
                </a:path>
                <a:path w="2157095" h="396240">
                  <a:moveTo>
                    <a:pt x="1061821" y="244729"/>
                  </a:moveTo>
                  <a:lnTo>
                    <a:pt x="1059878" y="233743"/>
                  </a:lnTo>
                  <a:lnTo>
                    <a:pt x="1052563" y="192595"/>
                  </a:lnTo>
                  <a:lnTo>
                    <a:pt x="1048283" y="186143"/>
                  </a:lnTo>
                  <a:lnTo>
                    <a:pt x="1026680" y="153568"/>
                  </a:lnTo>
                  <a:lnTo>
                    <a:pt x="988034" y="129705"/>
                  </a:lnTo>
                  <a:lnTo>
                    <a:pt x="988034" y="233743"/>
                  </a:lnTo>
                  <a:lnTo>
                    <a:pt x="881468" y="233743"/>
                  </a:lnTo>
                  <a:lnTo>
                    <a:pt x="888060" y="213207"/>
                  </a:lnTo>
                  <a:lnTo>
                    <a:pt x="899668" y="198297"/>
                  </a:lnTo>
                  <a:lnTo>
                    <a:pt x="915835" y="189217"/>
                  </a:lnTo>
                  <a:lnTo>
                    <a:pt x="936078" y="186143"/>
                  </a:lnTo>
                  <a:lnTo>
                    <a:pt x="957783" y="189217"/>
                  </a:lnTo>
                  <a:lnTo>
                    <a:pt x="957440" y="189217"/>
                  </a:lnTo>
                  <a:lnTo>
                    <a:pt x="973315" y="198120"/>
                  </a:lnTo>
                  <a:lnTo>
                    <a:pt x="983678" y="213004"/>
                  </a:lnTo>
                  <a:lnTo>
                    <a:pt x="988034" y="233743"/>
                  </a:lnTo>
                  <a:lnTo>
                    <a:pt x="988034" y="129705"/>
                  </a:lnTo>
                  <a:lnTo>
                    <a:pt x="987031" y="129082"/>
                  </a:lnTo>
                  <a:lnTo>
                    <a:pt x="936485" y="120599"/>
                  </a:lnTo>
                  <a:lnTo>
                    <a:pt x="891489" y="127101"/>
                  </a:lnTo>
                  <a:lnTo>
                    <a:pt x="853897" y="145592"/>
                  </a:lnTo>
                  <a:lnTo>
                    <a:pt x="825195" y="174523"/>
                  </a:lnTo>
                  <a:lnTo>
                    <a:pt x="806869" y="212382"/>
                  </a:lnTo>
                  <a:lnTo>
                    <a:pt x="800430" y="257606"/>
                  </a:lnTo>
                  <a:lnTo>
                    <a:pt x="806996" y="304622"/>
                  </a:lnTo>
                  <a:lnTo>
                    <a:pt x="807072" y="305168"/>
                  </a:lnTo>
                  <a:lnTo>
                    <a:pt x="826236" y="343674"/>
                  </a:lnTo>
                  <a:lnTo>
                    <a:pt x="856830" y="372249"/>
                  </a:lnTo>
                  <a:lnTo>
                    <a:pt x="897724" y="390029"/>
                  </a:lnTo>
                  <a:lnTo>
                    <a:pt x="947813" y="396151"/>
                  </a:lnTo>
                  <a:lnTo>
                    <a:pt x="974979" y="394677"/>
                  </a:lnTo>
                  <a:lnTo>
                    <a:pt x="1002093" y="390182"/>
                  </a:lnTo>
                  <a:lnTo>
                    <a:pt x="1027099" y="382600"/>
                  </a:lnTo>
                  <a:lnTo>
                    <a:pt x="1047940" y="371817"/>
                  </a:lnTo>
                  <a:lnTo>
                    <a:pt x="1047940" y="327406"/>
                  </a:lnTo>
                  <a:lnTo>
                    <a:pt x="1047940" y="304622"/>
                  </a:lnTo>
                  <a:lnTo>
                    <a:pt x="1031417" y="313410"/>
                  </a:lnTo>
                  <a:lnTo>
                    <a:pt x="1010920" y="320662"/>
                  </a:lnTo>
                  <a:lnTo>
                    <a:pt x="986713" y="325589"/>
                  </a:lnTo>
                  <a:lnTo>
                    <a:pt x="959040" y="327406"/>
                  </a:lnTo>
                  <a:lnTo>
                    <a:pt x="929398" y="324916"/>
                  </a:lnTo>
                  <a:lnTo>
                    <a:pt x="906919" y="316814"/>
                  </a:lnTo>
                  <a:lnTo>
                    <a:pt x="891362" y="302094"/>
                  </a:lnTo>
                  <a:lnTo>
                    <a:pt x="882548" y="279933"/>
                  </a:lnTo>
                  <a:lnTo>
                    <a:pt x="1057541" y="279933"/>
                  </a:lnTo>
                  <a:lnTo>
                    <a:pt x="1059065" y="272453"/>
                  </a:lnTo>
                  <a:lnTo>
                    <a:pt x="1060450" y="264058"/>
                  </a:lnTo>
                  <a:lnTo>
                    <a:pt x="1061440" y="254800"/>
                  </a:lnTo>
                  <a:lnTo>
                    <a:pt x="1061821" y="244729"/>
                  </a:lnTo>
                  <a:close/>
                </a:path>
                <a:path w="2157095" h="396240">
                  <a:moveTo>
                    <a:pt x="1373644" y="0"/>
                  </a:moveTo>
                  <a:lnTo>
                    <a:pt x="1298600" y="0"/>
                  </a:lnTo>
                  <a:lnTo>
                    <a:pt x="1298600" y="258076"/>
                  </a:lnTo>
                  <a:lnTo>
                    <a:pt x="1294079" y="284746"/>
                  </a:lnTo>
                  <a:lnTo>
                    <a:pt x="1281455" y="305308"/>
                  </a:lnTo>
                  <a:lnTo>
                    <a:pt x="1262151" y="318592"/>
                  </a:lnTo>
                  <a:lnTo>
                    <a:pt x="1261795" y="318592"/>
                  </a:lnTo>
                  <a:lnTo>
                    <a:pt x="1238097" y="323164"/>
                  </a:lnTo>
                  <a:lnTo>
                    <a:pt x="1214069" y="318592"/>
                  </a:lnTo>
                  <a:lnTo>
                    <a:pt x="1195260" y="305600"/>
                  </a:lnTo>
                  <a:lnTo>
                    <a:pt x="1182979" y="285242"/>
                  </a:lnTo>
                  <a:lnTo>
                    <a:pt x="1178598" y="258546"/>
                  </a:lnTo>
                  <a:lnTo>
                    <a:pt x="1182928" y="231698"/>
                  </a:lnTo>
                  <a:lnTo>
                    <a:pt x="1195095" y="210972"/>
                  </a:lnTo>
                  <a:lnTo>
                    <a:pt x="1213904" y="197612"/>
                  </a:lnTo>
                  <a:lnTo>
                    <a:pt x="1238097" y="192887"/>
                  </a:lnTo>
                  <a:lnTo>
                    <a:pt x="1262837" y="197612"/>
                  </a:lnTo>
                  <a:lnTo>
                    <a:pt x="1262557" y="197612"/>
                  </a:lnTo>
                  <a:lnTo>
                    <a:pt x="1281607" y="210731"/>
                  </a:lnTo>
                  <a:lnTo>
                    <a:pt x="1294130" y="231305"/>
                  </a:lnTo>
                  <a:lnTo>
                    <a:pt x="1298600" y="258076"/>
                  </a:lnTo>
                  <a:lnTo>
                    <a:pt x="1298600" y="0"/>
                  </a:lnTo>
                  <a:lnTo>
                    <a:pt x="1289646" y="0"/>
                  </a:lnTo>
                  <a:lnTo>
                    <a:pt x="1289646" y="158280"/>
                  </a:lnTo>
                  <a:lnTo>
                    <a:pt x="1275676" y="141655"/>
                  </a:lnTo>
                  <a:lnTo>
                    <a:pt x="1258747" y="129857"/>
                  </a:lnTo>
                  <a:lnTo>
                    <a:pt x="1238897" y="122809"/>
                  </a:lnTo>
                  <a:lnTo>
                    <a:pt x="1216152" y="120472"/>
                  </a:lnTo>
                  <a:lnTo>
                    <a:pt x="1168146" y="131241"/>
                  </a:lnTo>
                  <a:lnTo>
                    <a:pt x="1129804" y="160769"/>
                  </a:lnTo>
                  <a:lnTo>
                    <a:pt x="1104404" y="204939"/>
                  </a:lnTo>
                  <a:lnTo>
                    <a:pt x="1095197" y="259613"/>
                  </a:lnTo>
                  <a:lnTo>
                    <a:pt x="1104315" y="313880"/>
                  </a:lnTo>
                  <a:lnTo>
                    <a:pt x="1129576" y="357162"/>
                  </a:lnTo>
                  <a:lnTo>
                    <a:pt x="1167892" y="385800"/>
                  </a:lnTo>
                  <a:lnTo>
                    <a:pt x="1216152" y="396151"/>
                  </a:lnTo>
                  <a:lnTo>
                    <a:pt x="1240764" y="393242"/>
                  </a:lnTo>
                  <a:lnTo>
                    <a:pt x="1262087" y="384543"/>
                  </a:lnTo>
                  <a:lnTo>
                    <a:pt x="1279880" y="370141"/>
                  </a:lnTo>
                  <a:lnTo>
                    <a:pt x="1293926" y="350088"/>
                  </a:lnTo>
                  <a:lnTo>
                    <a:pt x="1293926" y="387769"/>
                  </a:lnTo>
                  <a:lnTo>
                    <a:pt x="1373644" y="387769"/>
                  </a:lnTo>
                  <a:lnTo>
                    <a:pt x="1373644" y="350088"/>
                  </a:lnTo>
                  <a:lnTo>
                    <a:pt x="1373644" y="323164"/>
                  </a:lnTo>
                  <a:lnTo>
                    <a:pt x="1373644" y="192887"/>
                  </a:lnTo>
                  <a:lnTo>
                    <a:pt x="1373644" y="158280"/>
                  </a:lnTo>
                  <a:lnTo>
                    <a:pt x="1373644" y="0"/>
                  </a:lnTo>
                  <a:close/>
                </a:path>
                <a:path w="2157095" h="396240">
                  <a:moveTo>
                    <a:pt x="1711591" y="257479"/>
                  </a:moveTo>
                  <a:lnTo>
                    <a:pt x="1704340" y="213436"/>
                  </a:lnTo>
                  <a:lnTo>
                    <a:pt x="1693011" y="192405"/>
                  </a:lnTo>
                  <a:lnTo>
                    <a:pt x="1684032" y="175729"/>
                  </a:lnTo>
                  <a:lnTo>
                    <a:pt x="1652765" y="146354"/>
                  </a:lnTo>
                  <a:lnTo>
                    <a:pt x="1629625" y="135356"/>
                  </a:lnTo>
                  <a:lnTo>
                    <a:pt x="1629625" y="258076"/>
                  </a:lnTo>
                  <a:lnTo>
                    <a:pt x="1624787" y="284657"/>
                  </a:lnTo>
                  <a:lnTo>
                    <a:pt x="1611388" y="305244"/>
                  </a:lnTo>
                  <a:lnTo>
                    <a:pt x="1591068" y="318617"/>
                  </a:lnTo>
                  <a:lnTo>
                    <a:pt x="1590814" y="318617"/>
                  </a:lnTo>
                  <a:lnTo>
                    <a:pt x="1565833" y="323278"/>
                  </a:lnTo>
                  <a:lnTo>
                    <a:pt x="1540510" y="318617"/>
                  </a:lnTo>
                  <a:lnTo>
                    <a:pt x="1520329" y="305422"/>
                  </a:lnTo>
                  <a:lnTo>
                    <a:pt x="1506969" y="284861"/>
                  </a:lnTo>
                  <a:lnTo>
                    <a:pt x="1502143" y="258076"/>
                  </a:lnTo>
                  <a:lnTo>
                    <a:pt x="1506969" y="231228"/>
                  </a:lnTo>
                  <a:lnTo>
                    <a:pt x="1520329" y="210489"/>
                  </a:lnTo>
                  <a:lnTo>
                    <a:pt x="1540510" y="197142"/>
                  </a:lnTo>
                  <a:lnTo>
                    <a:pt x="1565833" y="192405"/>
                  </a:lnTo>
                  <a:lnTo>
                    <a:pt x="1591170" y="197142"/>
                  </a:lnTo>
                  <a:lnTo>
                    <a:pt x="1611388" y="210489"/>
                  </a:lnTo>
                  <a:lnTo>
                    <a:pt x="1624787" y="231228"/>
                  </a:lnTo>
                  <a:lnTo>
                    <a:pt x="1629524" y="257479"/>
                  </a:lnTo>
                  <a:lnTo>
                    <a:pt x="1629625" y="258076"/>
                  </a:lnTo>
                  <a:lnTo>
                    <a:pt x="1629625" y="135356"/>
                  </a:lnTo>
                  <a:lnTo>
                    <a:pt x="1612658" y="127279"/>
                  </a:lnTo>
                  <a:lnTo>
                    <a:pt x="1565833" y="120472"/>
                  </a:lnTo>
                  <a:lnTo>
                    <a:pt x="1518602" y="127279"/>
                  </a:lnTo>
                  <a:lnTo>
                    <a:pt x="1518818" y="127279"/>
                  </a:lnTo>
                  <a:lnTo>
                    <a:pt x="1478584" y="146215"/>
                  </a:lnTo>
                  <a:lnTo>
                    <a:pt x="1447038" y="175526"/>
                  </a:lnTo>
                  <a:lnTo>
                    <a:pt x="1426502" y="213258"/>
                  </a:lnTo>
                  <a:lnTo>
                    <a:pt x="1419161" y="257479"/>
                  </a:lnTo>
                  <a:lnTo>
                    <a:pt x="1426425" y="301688"/>
                  </a:lnTo>
                  <a:lnTo>
                    <a:pt x="1426552" y="302463"/>
                  </a:lnTo>
                  <a:lnTo>
                    <a:pt x="1447190" y="340639"/>
                  </a:lnTo>
                  <a:lnTo>
                    <a:pt x="1478800" y="370192"/>
                  </a:lnTo>
                  <a:lnTo>
                    <a:pt x="1519110" y="389267"/>
                  </a:lnTo>
                  <a:lnTo>
                    <a:pt x="1565833" y="396036"/>
                  </a:lnTo>
                  <a:lnTo>
                    <a:pt x="1612468" y="389077"/>
                  </a:lnTo>
                  <a:lnTo>
                    <a:pt x="1652549" y="369608"/>
                  </a:lnTo>
                  <a:lnTo>
                    <a:pt x="1683880" y="339775"/>
                  </a:lnTo>
                  <a:lnTo>
                    <a:pt x="1704301" y="301688"/>
                  </a:lnTo>
                  <a:lnTo>
                    <a:pt x="1711490" y="258076"/>
                  </a:lnTo>
                  <a:lnTo>
                    <a:pt x="1711591" y="257479"/>
                  </a:lnTo>
                  <a:close/>
                </a:path>
                <a:path w="2157095" h="396240">
                  <a:moveTo>
                    <a:pt x="1923072" y="128739"/>
                  </a:moveTo>
                  <a:lnTo>
                    <a:pt x="1861527" y="128739"/>
                  </a:lnTo>
                  <a:lnTo>
                    <a:pt x="1861527" y="51142"/>
                  </a:lnTo>
                  <a:lnTo>
                    <a:pt x="1774761" y="51142"/>
                  </a:lnTo>
                  <a:lnTo>
                    <a:pt x="1774761" y="128739"/>
                  </a:lnTo>
                  <a:lnTo>
                    <a:pt x="1732508" y="128739"/>
                  </a:lnTo>
                  <a:lnTo>
                    <a:pt x="1732508" y="196545"/>
                  </a:lnTo>
                  <a:lnTo>
                    <a:pt x="1774761" y="196545"/>
                  </a:lnTo>
                  <a:lnTo>
                    <a:pt x="1774761" y="287020"/>
                  </a:lnTo>
                  <a:lnTo>
                    <a:pt x="1781886" y="332867"/>
                  </a:lnTo>
                  <a:lnTo>
                    <a:pt x="1802409" y="367182"/>
                  </a:lnTo>
                  <a:lnTo>
                    <a:pt x="1835086" y="388696"/>
                  </a:lnTo>
                  <a:lnTo>
                    <a:pt x="1878672" y="396151"/>
                  </a:lnTo>
                  <a:lnTo>
                    <a:pt x="1891563" y="395516"/>
                  </a:lnTo>
                  <a:lnTo>
                    <a:pt x="1903895" y="393801"/>
                  </a:lnTo>
                  <a:lnTo>
                    <a:pt x="1914715" y="391312"/>
                  </a:lnTo>
                  <a:lnTo>
                    <a:pt x="1923072" y="388353"/>
                  </a:lnTo>
                  <a:lnTo>
                    <a:pt x="1923072" y="314426"/>
                  </a:lnTo>
                  <a:lnTo>
                    <a:pt x="1911921" y="317233"/>
                  </a:lnTo>
                  <a:lnTo>
                    <a:pt x="1897862" y="318554"/>
                  </a:lnTo>
                  <a:lnTo>
                    <a:pt x="1881746" y="316014"/>
                  </a:lnTo>
                  <a:lnTo>
                    <a:pt x="1870379" y="308737"/>
                  </a:lnTo>
                  <a:lnTo>
                    <a:pt x="1863636" y="297180"/>
                  </a:lnTo>
                  <a:lnTo>
                    <a:pt x="1861426" y="281813"/>
                  </a:lnTo>
                  <a:lnTo>
                    <a:pt x="1861527" y="196545"/>
                  </a:lnTo>
                  <a:lnTo>
                    <a:pt x="1923072" y="196545"/>
                  </a:lnTo>
                  <a:lnTo>
                    <a:pt x="1923072" y="128739"/>
                  </a:lnTo>
                  <a:close/>
                </a:path>
                <a:path w="2157095" h="396240">
                  <a:moveTo>
                    <a:pt x="2156599" y="309689"/>
                  </a:moveTo>
                  <a:lnTo>
                    <a:pt x="2141969" y="264553"/>
                  </a:lnTo>
                  <a:lnTo>
                    <a:pt x="2095563" y="234226"/>
                  </a:lnTo>
                  <a:lnTo>
                    <a:pt x="2068817" y="223354"/>
                  </a:lnTo>
                  <a:lnTo>
                    <a:pt x="2059635" y="219113"/>
                  </a:lnTo>
                  <a:lnTo>
                    <a:pt x="2053653" y="214630"/>
                  </a:lnTo>
                  <a:lnTo>
                    <a:pt x="2050402" y="209448"/>
                  </a:lnTo>
                  <a:lnTo>
                    <a:pt x="2049424" y="203161"/>
                  </a:lnTo>
                  <a:lnTo>
                    <a:pt x="2052091" y="194868"/>
                  </a:lnTo>
                  <a:lnTo>
                    <a:pt x="2059800" y="188709"/>
                  </a:lnTo>
                  <a:lnTo>
                    <a:pt x="2072119" y="184873"/>
                  </a:lnTo>
                  <a:lnTo>
                    <a:pt x="2088616" y="183553"/>
                  </a:lnTo>
                  <a:lnTo>
                    <a:pt x="2103666" y="184619"/>
                  </a:lnTo>
                  <a:lnTo>
                    <a:pt x="2117394" y="187464"/>
                  </a:lnTo>
                  <a:lnTo>
                    <a:pt x="2129713" y="191566"/>
                  </a:lnTo>
                  <a:lnTo>
                    <a:pt x="2140572" y="196418"/>
                  </a:lnTo>
                  <a:lnTo>
                    <a:pt x="2140572" y="133350"/>
                  </a:lnTo>
                  <a:lnTo>
                    <a:pt x="2129409" y="128498"/>
                  </a:lnTo>
                  <a:lnTo>
                    <a:pt x="2114512" y="124383"/>
                  </a:lnTo>
                  <a:lnTo>
                    <a:pt x="2097100" y="121539"/>
                  </a:lnTo>
                  <a:lnTo>
                    <a:pt x="2078418" y="120472"/>
                  </a:lnTo>
                  <a:lnTo>
                    <a:pt x="2031377" y="126758"/>
                  </a:lnTo>
                  <a:lnTo>
                    <a:pt x="1996351" y="143941"/>
                  </a:lnTo>
                  <a:lnTo>
                    <a:pt x="1974494" y="169557"/>
                  </a:lnTo>
                  <a:lnTo>
                    <a:pt x="1966963" y="201155"/>
                  </a:lnTo>
                  <a:lnTo>
                    <a:pt x="1970824" y="225933"/>
                  </a:lnTo>
                  <a:lnTo>
                    <a:pt x="1982177" y="245872"/>
                  </a:lnTo>
                  <a:lnTo>
                    <a:pt x="2000669" y="261924"/>
                  </a:lnTo>
                  <a:lnTo>
                    <a:pt x="2025954" y="275082"/>
                  </a:lnTo>
                  <a:lnTo>
                    <a:pt x="2054326" y="286423"/>
                  </a:lnTo>
                  <a:lnTo>
                    <a:pt x="2064905" y="291350"/>
                  </a:lnTo>
                  <a:lnTo>
                    <a:pt x="2072055" y="296379"/>
                  </a:lnTo>
                  <a:lnTo>
                    <a:pt x="2076119" y="301967"/>
                  </a:lnTo>
                  <a:lnTo>
                    <a:pt x="2077389" y="308622"/>
                  </a:lnTo>
                  <a:lnTo>
                    <a:pt x="2074951" y="317969"/>
                  </a:lnTo>
                  <a:lnTo>
                    <a:pt x="2067229" y="325501"/>
                  </a:lnTo>
                  <a:lnTo>
                    <a:pt x="2053577" y="330542"/>
                  </a:lnTo>
                  <a:lnTo>
                    <a:pt x="2033397" y="332371"/>
                  </a:lnTo>
                  <a:lnTo>
                    <a:pt x="2014181" y="330682"/>
                  </a:lnTo>
                  <a:lnTo>
                    <a:pt x="1995817" y="326250"/>
                  </a:lnTo>
                  <a:lnTo>
                    <a:pt x="1979637" y="319963"/>
                  </a:lnTo>
                  <a:lnTo>
                    <a:pt x="1966963" y="312762"/>
                  </a:lnTo>
                  <a:lnTo>
                    <a:pt x="1966963" y="375361"/>
                  </a:lnTo>
                  <a:lnTo>
                    <a:pt x="1980653" y="383374"/>
                  </a:lnTo>
                  <a:lnTo>
                    <a:pt x="1998649" y="389953"/>
                  </a:lnTo>
                  <a:lnTo>
                    <a:pt x="2020239" y="394398"/>
                  </a:lnTo>
                  <a:lnTo>
                    <a:pt x="2044738" y="396036"/>
                  </a:lnTo>
                  <a:lnTo>
                    <a:pt x="2093341" y="389026"/>
                  </a:lnTo>
                  <a:lnTo>
                    <a:pt x="2128342" y="370141"/>
                  </a:lnTo>
                  <a:lnTo>
                    <a:pt x="2149500" y="342620"/>
                  </a:lnTo>
                  <a:lnTo>
                    <a:pt x="2156599" y="30968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301331" y="378589"/>
              <a:ext cx="488950" cy="310515"/>
            </a:xfrm>
            <a:custGeom>
              <a:avLst/>
              <a:gdLst/>
              <a:ahLst/>
              <a:cxnLst/>
              <a:rect l="l" t="t" r="r" b="b"/>
              <a:pathLst>
                <a:path w="488950" h="310515">
                  <a:moveTo>
                    <a:pt x="488504" y="0"/>
                  </a:moveTo>
                  <a:lnTo>
                    <a:pt x="436360" y="49071"/>
                  </a:lnTo>
                  <a:lnTo>
                    <a:pt x="403691" y="76241"/>
                  </a:lnTo>
                  <a:lnTo>
                    <a:pt x="365929" y="101638"/>
                  </a:lnTo>
                  <a:lnTo>
                    <a:pt x="325667" y="119528"/>
                  </a:lnTo>
                  <a:lnTo>
                    <a:pt x="284980" y="125873"/>
                  </a:lnTo>
                  <a:lnTo>
                    <a:pt x="244249" y="123427"/>
                  </a:lnTo>
                  <a:lnTo>
                    <a:pt x="203520" y="116640"/>
                  </a:lnTo>
                  <a:lnTo>
                    <a:pt x="162839" y="109959"/>
                  </a:lnTo>
                  <a:lnTo>
                    <a:pt x="122152" y="106603"/>
                  </a:lnTo>
                  <a:lnTo>
                    <a:pt x="81419" y="104354"/>
                  </a:lnTo>
                  <a:lnTo>
                    <a:pt x="40686" y="99801"/>
                  </a:lnTo>
                  <a:lnTo>
                    <a:pt x="0" y="89532"/>
                  </a:lnTo>
                </a:path>
                <a:path w="488950" h="310515">
                  <a:moveTo>
                    <a:pt x="488504" y="69213"/>
                  </a:moveTo>
                  <a:lnTo>
                    <a:pt x="436360" y="119529"/>
                  </a:lnTo>
                  <a:lnTo>
                    <a:pt x="403691" y="147539"/>
                  </a:lnTo>
                  <a:lnTo>
                    <a:pt x="365929" y="173888"/>
                  </a:lnTo>
                  <a:lnTo>
                    <a:pt x="325667" y="192762"/>
                  </a:lnTo>
                  <a:lnTo>
                    <a:pt x="284980" y="200102"/>
                  </a:lnTo>
                  <a:lnTo>
                    <a:pt x="244249" y="198682"/>
                  </a:lnTo>
                  <a:lnTo>
                    <a:pt x="203520" y="192942"/>
                  </a:lnTo>
                  <a:lnTo>
                    <a:pt x="162839" y="187323"/>
                  </a:lnTo>
                  <a:lnTo>
                    <a:pt x="122152" y="185030"/>
                  </a:lnTo>
                  <a:lnTo>
                    <a:pt x="81419" y="184210"/>
                  </a:lnTo>
                  <a:lnTo>
                    <a:pt x="40686" y="181728"/>
                  </a:lnTo>
                  <a:lnTo>
                    <a:pt x="0" y="174453"/>
                  </a:lnTo>
                </a:path>
                <a:path w="488950" h="310515">
                  <a:moveTo>
                    <a:pt x="488504" y="162875"/>
                  </a:moveTo>
                  <a:lnTo>
                    <a:pt x="436360" y="197964"/>
                  </a:lnTo>
                  <a:lnTo>
                    <a:pt x="403691" y="219217"/>
                  </a:lnTo>
                  <a:lnTo>
                    <a:pt x="365929" y="242507"/>
                  </a:lnTo>
                  <a:lnTo>
                    <a:pt x="325667" y="265395"/>
                  </a:lnTo>
                  <a:lnTo>
                    <a:pt x="284980" y="285613"/>
                  </a:lnTo>
                  <a:lnTo>
                    <a:pt x="244249" y="301069"/>
                  </a:lnTo>
                  <a:lnTo>
                    <a:pt x="203520" y="309879"/>
                  </a:lnTo>
                  <a:lnTo>
                    <a:pt x="162839" y="310164"/>
                  </a:lnTo>
                  <a:lnTo>
                    <a:pt x="122152" y="301008"/>
                  </a:lnTo>
                  <a:lnTo>
                    <a:pt x="81419" y="285375"/>
                  </a:lnTo>
                  <a:lnTo>
                    <a:pt x="40686" y="267195"/>
                  </a:lnTo>
                  <a:lnTo>
                    <a:pt x="0" y="250397"/>
                  </a:lnTo>
                </a:path>
              </a:pathLst>
            </a:custGeom>
            <a:ln w="14042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301209" y="709157"/>
              <a:ext cx="488950" cy="31115"/>
            </a:xfrm>
            <a:custGeom>
              <a:avLst/>
              <a:gdLst/>
              <a:ahLst/>
              <a:cxnLst/>
              <a:rect l="l" t="t" r="r" b="b"/>
              <a:pathLst>
                <a:path w="488950" h="31115">
                  <a:moveTo>
                    <a:pt x="0" y="11840"/>
                  </a:moveTo>
                  <a:lnTo>
                    <a:pt x="40686" y="16356"/>
                  </a:lnTo>
                  <a:lnTo>
                    <a:pt x="81419" y="22899"/>
                  </a:lnTo>
                  <a:lnTo>
                    <a:pt x="122152" y="28666"/>
                  </a:lnTo>
                  <a:lnTo>
                    <a:pt x="162839" y="30857"/>
                  </a:lnTo>
                  <a:lnTo>
                    <a:pt x="203520" y="27579"/>
                  </a:lnTo>
                  <a:lnTo>
                    <a:pt x="244249" y="20492"/>
                  </a:lnTo>
                  <a:lnTo>
                    <a:pt x="284980" y="12121"/>
                  </a:lnTo>
                  <a:lnTo>
                    <a:pt x="325667" y="4990"/>
                  </a:lnTo>
                  <a:lnTo>
                    <a:pt x="365929" y="1133"/>
                  </a:lnTo>
                  <a:lnTo>
                    <a:pt x="403691" y="0"/>
                  </a:lnTo>
                  <a:lnTo>
                    <a:pt x="436360" y="505"/>
                  </a:lnTo>
                  <a:lnTo>
                    <a:pt x="461344" y="1565"/>
                  </a:lnTo>
                  <a:lnTo>
                    <a:pt x="488504" y="2982"/>
                  </a:lnTo>
                </a:path>
              </a:pathLst>
            </a:custGeom>
            <a:ln w="13797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1510" y="331113"/>
              <a:ext cx="146568" cy="141492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1099" y="584576"/>
              <a:ext cx="83807" cy="81027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343535" y="504513"/>
              <a:ext cx="410209" cy="175895"/>
            </a:xfrm>
            <a:custGeom>
              <a:avLst/>
              <a:gdLst/>
              <a:ahLst/>
              <a:cxnLst/>
              <a:rect l="l" t="t" r="r" b="b"/>
              <a:pathLst>
                <a:path w="410209" h="175895">
                  <a:moveTo>
                    <a:pt x="30822" y="6604"/>
                  </a:moveTo>
                  <a:lnTo>
                    <a:pt x="23850" y="0"/>
                  </a:lnTo>
                  <a:lnTo>
                    <a:pt x="6972" y="0"/>
                  </a:lnTo>
                  <a:lnTo>
                    <a:pt x="0" y="6604"/>
                  </a:lnTo>
                  <a:lnTo>
                    <a:pt x="0" y="23139"/>
                  </a:lnTo>
                  <a:lnTo>
                    <a:pt x="6972" y="29756"/>
                  </a:lnTo>
                  <a:lnTo>
                    <a:pt x="23850" y="29756"/>
                  </a:lnTo>
                  <a:lnTo>
                    <a:pt x="30822" y="23139"/>
                  </a:lnTo>
                  <a:lnTo>
                    <a:pt x="30822" y="14871"/>
                  </a:lnTo>
                  <a:lnTo>
                    <a:pt x="30822" y="6604"/>
                  </a:lnTo>
                  <a:close/>
                </a:path>
                <a:path w="410209" h="175895">
                  <a:moveTo>
                    <a:pt x="409841" y="148221"/>
                  </a:moveTo>
                  <a:lnTo>
                    <a:pt x="407581" y="137477"/>
                  </a:lnTo>
                  <a:lnTo>
                    <a:pt x="401447" y="128689"/>
                  </a:lnTo>
                  <a:lnTo>
                    <a:pt x="392341" y="122758"/>
                  </a:lnTo>
                  <a:lnTo>
                    <a:pt x="381203" y="120586"/>
                  </a:lnTo>
                  <a:lnTo>
                    <a:pt x="370078" y="122758"/>
                  </a:lnTo>
                  <a:lnTo>
                    <a:pt x="360984" y="128689"/>
                  </a:lnTo>
                  <a:lnTo>
                    <a:pt x="354838" y="137477"/>
                  </a:lnTo>
                  <a:lnTo>
                    <a:pt x="352590" y="148221"/>
                  </a:lnTo>
                  <a:lnTo>
                    <a:pt x="354838" y="158965"/>
                  </a:lnTo>
                  <a:lnTo>
                    <a:pt x="360984" y="167754"/>
                  </a:lnTo>
                  <a:lnTo>
                    <a:pt x="370078" y="173685"/>
                  </a:lnTo>
                  <a:lnTo>
                    <a:pt x="381203" y="175856"/>
                  </a:lnTo>
                  <a:lnTo>
                    <a:pt x="392341" y="173685"/>
                  </a:lnTo>
                  <a:lnTo>
                    <a:pt x="401447" y="167754"/>
                  </a:lnTo>
                  <a:lnTo>
                    <a:pt x="407581" y="158965"/>
                  </a:lnTo>
                  <a:lnTo>
                    <a:pt x="409841" y="148221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 descr=""/>
          <p:cNvSpPr txBox="1"/>
          <p:nvPr/>
        </p:nvSpPr>
        <p:spPr>
          <a:xfrm>
            <a:off x="11039319" y="8769524"/>
            <a:ext cx="8355330" cy="152971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 indent="74930">
              <a:lnSpc>
                <a:spcPct val="107300"/>
              </a:lnSpc>
              <a:spcBef>
                <a:spcPts val="90"/>
              </a:spcBef>
            </a:pP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La</a:t>
            </a:r>
            <a:r>
              <a:rPr dirty="0" sz="2300" spc="-1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clave</a:t>
            </a:r>
            <a:r>
              <a:rPr dirty="0" sz="2300" spc="-1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es</a:t>
            </a:r>
            <a:r>
              <a:rPr dirty="0" sz="2300" spc="-1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60">
                <a:solidFill>
                  <a:srgbClr val="464646"/>
                </a:solidFill>
                <a:latin typeface="Arial MT"/>
                <a:cs typeface="Arial MT"/>
              </a:rPr>
              <a:t>lograr,</a:t>
            </a:r>
            <a:r>
              <a:rPr dirty="0" sz="2300" spc="-1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100">
                <a:solidFill>
                  <a:srgbClr val="464646"/>
                </a:solidFill>
                <a:latin typeface="Arial MT"/>
                <a:cs typeface="Arial MT"/>
              </a:rPr>
              <a:t>entre</a:t>
            </a:r>
            <a:r>
              <a:rPr dirty="0" sz="2300" spc="-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85">
                <a:solidFill>
                  <a:srgbClr val="464646"/>
                </a:solidFill>
                <a:latin typeface="Arial MT"/>
                <a:cs typeface="Arial MT"/>
              </a:rPr>
              <a:t>todos</a:t>
            </a:r>
            <a:r>
              <a:rPr dirty="0" sz="2300" spc="-1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los</a:t>
            </a:r>
            <a:r>
              <a:rPr dirty="0" sz="2300" spc="-1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actores,</a:t>
            </a:r>
            <a:r>
              <a:rPr dirty="0" sz="2300" spc="-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125">
                <a:solidFill>
                  <a:srgbClr val="464646"/>
                </a:solidFill>
                <a:latin typeface="Arial MT"/>
                <a:cs typeface="Arial MT"/>
              </a:rPr>
              <a:t>un</a:t>
            </a:r>
            <a:r>
              <a:rPr dirty="0" sz="2300" spc="-3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75">
                <a:solidFill>
                  <a:srgbClr val="464646"/>
                </a:solidFill>
                <a:latin typeface="Arial MT"/>
                <a:cs typeface="Arial MT"/>
              </a:rPr>
              <a:t>cambio</a:t>
            </a:r>
            <a:r>
              <a:rPr dirty="0" sz="2300" spc="-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75">
                <a:solidFill>
                  <a:srgbClr val="464646"/>
                </a:solidFill>
                <a:latin typeface="Arial MT"/>
                <a:cs typeface="Arial MT"/>
              </a:rPr>
              <a:t>en</a:t>
            </a:r>
            <a:r>
              <a:rPr dirty="0" sz="2300" spc="-1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-25">
                <a:solidFill>
                  <a:srgbClr val="464646"/>
                </a:solidFill>
                <a:latin typeface="Arial MT"/>
                <a:cs typeface="Arial MT"/>
              </a:rPr>
              <a:t>la </a:t>
            </a:r>
            <a:r>
              <a:rPr dirty="0" sz="2300" spc="85">
                <a:solidFill>
                  <a:srgbClr val="464646"/>
                </a:solidFill>
                <a:latin typeface="Arial MT"/>
                <a:cs typeface="Arial MT"/>
              </a:rPr>
              <a:t>manera</a:t>
            </a:r>
            <a:r>
              <a:rPr dirty="0" sz="2300" spc="-4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75">
                <a:solidFill>
                  <a:srgbClr val="464646"/>
                </a:solidFill>
                <a:latin typeface="Arial MT"/>
                <a:cs typeface="Arial MT"/>
              </a:rPr>
              <a:t>en</a:t>
            </a:r>
            <a:r>
              <a:rPr dirty="0" sz="2300" spc="-4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la</a:t>
            </a:r>
            <a:r>
              <a:rPr dirty="0" sz="2300" spc="-3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85">
                <a:solidFill>
                  <a:srgbClr val="464646"/>
                </a:solidFill>
                <a:latin typeface="Arial MT"/>
                <a:cs typeface="Arial MT"/>
              </a:rPr>
              <a:t>que</a:t>
            </a:r>
            <a:r>
              <a:rPr dirty="0" sz="2300" spc="-4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se</a:t>
            </a:r>
            <a:r>
              <a:rPr dirty="0" sz="2300" spc="-4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70">
                <a:solidFill>
                  <a:srgbClr val="464646"/>
                </a:solidFill>
                <a:latin typeface="Arial MT"/>
                <a:cs typeface="Arial MT"/>
              </a:rPr>
              <a:t>producen,</a:t>
            </a:r>
            <a:r>
              <a:rPr dirty="0" sz="2300" spc="-4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se</a:t>
            </a:r>
            <a:r>
              <a:rPr dirty="0" sz="2300" spc="-4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95">
                <a:solidFill>
                  <a:srgbClr val="464646"/>
                </a:solidFill>
                <a:latin typeface="Arial MT"/>
                <a:cs typeface="Arial MT"/>
              </a:rPr>
              <a:t>compra</a:t>
            </a:r>
            <a:r>
              <a:rPr dirty="0" sz="2300" spc="-3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y</a:t>
            </a:r>
            <a:r>
              <a:rPr dirty="0" sz="2300" spc="-5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se</a:t>
            </a:r>
            <a:r>
              <a:rPr dirty="0" sz="2300" spc="-4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75">
                <a:solidFill>
                  <a:srgbClr val="464646"/>
                </a:solidFill>
                <a:latin typeface="Arial MT"/>
                <a:cs typeface="Arial MT"/>
              </a:rPr>
              <a:t>consumen</a:t>
            </a:r>
            <a:r>
              <a:rPr dirty="0" sz="2300" spc="-5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-25">
                <a:solidFill>
                  <a:srgbClr val="464646"/>
                </a:solidFill>
                <a:latin typeface="Arial MT"/>
                <a:cs typeface="Arial MT"/>
              </a:rPr>
              <a:t>los </a:t>
            </a:r>
            <a:r>
              <a:rPr dirty="0" sz="2300" spc="80">
                <a:solidFill>
                  <a:srgbClr val="464646"/>
                </a:solidFill>
                <a:latin typeface="Arial MT"/>
                <a:cs typeface="Arial MT"/>
              </a:rPr>
              <a:t>alimentos</a:t>
            </a:r>
            <a:r>
              <a:rPr dirty="0" sz="2300" spc="-1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70">
                <a:solidFill>
                  <a:srgbClr val="464646"/>
                </a:solidFill>
                <a:latin typeface="Arial MT"/>
                <a:cs typeface="Arial MT"/>
              </a:rPr>
              <a:t>del</a:t>
            </a:r>
            <a:r>
              <a:rPr dirty="0" sz="2300" spc="-1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135">
                <a:solidFill>
                  <a:srgbClr val="464646"/>
                </a:solidFill>
                <a:latin typeface="Arial MT"/>
                <a:cs typeface="Arial MT"/>
              </a:rPr>
              <a:t>mar</a:t>
            </a:r>
            <a:r>
              <a:rPr dirty="0" sz="2300" spc="-2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y</a:t>
            </a:r>
            <a:r>
              <a:rPr dirty="0" sz="2300" spc="-1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85">
                <a:solidFill>
                  <a:srgbClr val="464646"/>
                </a:solidFill>
                <a:latin typeface="Arial MT"/>
                <a:cs typeface="Arial MT"/>
              </a:rPr>
              <a:t>que</a:t>
            </a:r>
            <a:r>
              <a:rPr dirty="0" sz="2300" spc="-1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esta </a:t>
            </a:r>
            <a:r>
              <a:rPr dirty="0" sz="2300" spc="95">
                <a:solidFill>
                  <a:srgbClr val="464646"/>
                </a:solidFill>
                <a:latin typeface="Arial MT"/>
                <a:cs typeface="Arial MT"/>
              </a:rPr>
              <a:t>información</a:t>
            </a:r>
            <a:r>
              <a:rPr dirty="0" sz="2300" spc="-1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sea</a:t>
            </a:r>
            <a:r>
              <a:rPr dirty="0" sz="2300" spc="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accesible</a:t>
            </a:r>
            <a:r>
              <a:rPr dirty="0" sz="2300" spc="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110">
                <a:solidFill>
                  <a:srgbClr val="464646"/>
                </a:solidFill>
                <a:latin typeface="Arial MT"/>
                <a:cs typeface="Arial MT"/>
              </a:rPr>
              <a:t>por </a:t>
            </a:r>
            <a:r>
              <a:rPr dirty="0" sz="2300" spc="105">
                <a:solidFill>
                  <a:srgbClr val="464646"/>
                </a:solidFill>
                <a:latin typeface="Arial MT"/>
                <a:cs typeface="Arial MT"/>
              </a:rPr>
              <a:t>medio</a:t>
            </a:r>
            <a:r>
              <a:rPr dirty="0" sz="2300" spc="-2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 spc="70">
                <a:solidFill>
                  <a:srgbClr val="464646"/>
                </a:solidFill>
                <a:latin typeface="Arial MT"/>
                <a:cs typeface="Arial MT"/>
              </a:rPr>
              <a:t>de</a:t>
            </a:r>
            <a:r>
              <a:rPr dirty="0" sz="2300" spc="-20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sz="2300">
                <a:solidFill>
                  <a:srgbClr val="464646"/>
                </a:solidFill>
                <a:latin typeface="Arial MT"/>
                <a:cs typeface="Arial MT"/>
              </a:rPr>
              <a:t>la</a:t>
            </a:r>
            <a:r>
              <a:rPr dirty="0" sz="2300" spc="-15">
                <a:solidFill>
                  <a:srgbClr val="464646"/>
                </a:solidFill>
                <a:latin typeface="Arial MT"/>
                <a:cs typeface="Arial MT"/>
              </a:rPr>
              <a:t> </a:t>
            </a:r>
            <a:r>
              <a:rPr dirty="0" u="sng" sz="2300" spc="-120">
                <a:solidFill>
                  <a:srgbClr val="464646"/>
                </a:solidFill>
                <a:uFill>
                  <a:solidFill>
                    <a:srgbClr val="464646"/>
                  </a:solidFill>
                </a:uFill>
                <a:latin typeface="Arial Black"/>
                <a:cs typeface="Arial Black"/>
              </a:rPr>
              <a:t>lectura</a:t>
            </a:r>
            <a:r>
              <a:rPr dirty="0" u="sng" sz="2300" spc="-145">
                <a:solidFill>
                  <a:srgbClr val="464646"/>
                </a:solidFill>
                <a:uFill>
                  <a:solidFill>
                    <a:srgbClr val="464646"/>
                  </a:solidFill>
                </a:uFill>
                <a:latin typeface="Arial Black"/>
                <a:cs typeface="Arial Black"/>
              </a:rPr>
              <a:t> </a:t>
            </a:r>
            <a:r>
              <a:rPr dirty="0" u="sng" sz="2300" spc="-155">
                <a:solidFill>
                  <a:srgbClr val="464646"/>
                </a:solidFill>
                <a:uFill>
                  <a:solidFill>
                    <a:srgbClr val="464646"/>
                  </a:solidFill>
                </a:uFill>
                <a:latin typeface="Arial Black"/>
                <a:cs typeface="Arial Black"/>
              </a:rPr>
              <a:t>de</a:t>
            </a:r>
            <a:r>
              <a:rPr dirty="0" u="sng" sz="2300" spc="-145">
                <a:solidFill>
                  <a:srgbClr val="464646"/>
                </a:solidFill>
                <a:uFill>
                  <a:solidFill>
                    <a:srgbClr val="464646"/>
                  </a:solidFill>
                </a:uFill>
                <a:latin typeface="Arial Black"/>
                <a:cs typeface="Arial Black"/>
              </a:rPr>
              <a:t> </a:t>
            </a:r>
            <a:r>
              <a:rPr dirty="0" u="sng" sz="2300" spc="-40">
                <a:solidFill>
                  <a:srgbClr val="464646"/>
                </a:solidFill>
                <a:uFill>
                  <a:solidFill>
                    <a:srgbClr val="464646"/>
                  </a:solidFill>
                </a:uFill>
                <a:latin typeface="Arial Black"/>
                <a:cs typeface="Arial Black"/>
              </a:rPr>
              <a:t>un</a:t>
            </a:r>
            <a:r>
              <a:rPr dirty="0" u="sng" sz="2300" spc="-150">
                <a:solidFill>
                  <a:srgbClr val="464646"/>
                </a:solidFill>
                <a:uFill>
                  <a:solidFill>
                    <a:srgbClr val="464646"/>
                  </a:solidFill>
                </a:uFill>
                <a:latin typeface="Arial Black"/>
                <a:cs typeface="Arial Black"/>
              </a:rPr>
              <a:t> </a:t>
            </a:r>
            <a:r>
              <a:rPr dirty="0" u="sng" sz="2300" spc="-175">
                <a:solidFill>
                  <a:srgbClr val="464646"/>
                </a:solidFill>
                <a:uFill>
                  <a:solidFill>
                    <a:srgbClr val="464646"/>
                  </a:solidFill>
                </a:uFill>
                <a:latin typeface="Arial Black"/>
                <a:cs typeface="Arial Black"/>
              </a:rPr>
              <a:t>código</a:t>
            </a:r>
            <a:r>
              <a:rPr dirty="0" u="sng" sz="2300" spc="-140">
                <a:solidFill>
                  <a:srgbClr val="464646"/>
                </a:solidFill>
                <a:uFill>
                  <a:solidFill>
                    <a:srgbClr val="464646"/>
                  </a:solidFill>
                </a:uFill>
                <a:latin typeface="Arial Black"/>
                <a:cs typeface="Arial Black"/>
              </a:rPr>
              <a:t> </a:t>
            </a:r>
            <a:r>
              <a:rPr dirty="0" u="sng" sz="2300" spc="-25">
                <a:solidFill>
                  <a:srgbClr val="464646"/>
                </a:solidFill>
                <a:uFill>
                  <a:solidFill>
                    <a:srgbClr val="464646"/>
                  </a:solidFill>
                </a:uFill>
                <a:latin typeface="Arial Black"/>
                <a:cs typeface="Arial Black"/>
              </a:rPr>
              <a:t>QR</a:t>
            </a:r>
            <a:endParaRPr sz="23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103188" y="260610"/>
            <a:ext cx="2423124" cy="769946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382292" y="8911288"/>
            <a:ext cx="19721830" cy="2402840"/>
            <a:chOff x="382292" y="8911288"/>
            <a:chExt cx="19721830" cy="240284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322832" y="10343931"/>
              <a:ext cx="1781267" cy="9646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2292" y="8911288"/>
              <a:ext cx="19721807" cy="2397264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5018171" y="9151344"/>
              <a:ext cx="10067925" cy="2157730"/>
            </a:xfrm>
            <a:custGeom>
              <a:avLst/>
              <a:gdLst/>
              <a:ahLst/>
              <a:cxnLst/>
              <a:rect l="l" t="t" r="r" b="b"/>
              <a:pathLst>
                <a:path w="10067925" h="2157729">
                  <a:moveTo>
                    <a:pt x="9668920" y="0"/>
                  </a:moveTo>
                  <a:lnTo>
                    <a:pt x="398836" y="0"/>
                  </a:lnTo>
                  <a:lnTo>
                    <a:pt x="352316" y="2684"/>
                  </a:lnTo>
                  <a:lnTo>
                    <a:pt x="307375" y="10537"/>
                  </a:lnTo>
                  <a:lnTo>
                    <a:pt x="264310" y="23258"/>
                  </a:lnTo>
                  <a:lnTo>
                    <a:pt x="223422" y="40550"/>
                  </a:lnTo>
                  <a:lnTo>
                    <a:pt x="185008" y="62110"/>
                  </a:lnTo>
                  <a:lnTo>
                    <a:pt x="149369" y="87641"/>
                  </a:lnTo>
                  <a:lnTo>
                    <a:pt x="116802" y="116841"/>
                  </a:lnTo>
                  <a:lnTo>
                    <a:pt x="87608" y="149413"/>
                  </a:lnTo>
                  <a:lnTo>
                    <a:pt x="62085" y="185055"/>
                  </a:lnTo>
                  <a:lnTo>
                    <a:pt x="40531" y="223467"/>
                  </a:lnTo>
                  <a:lnTo>
                    <a:pt x="23247" y="264352"/>
                  </a:lnTo>
                  <a:lnTo>
                    <a:pt x="10531" y="307408"/>
                  </a:lnTo>
                  <a:lnTo>
                    <a:pt x="2682" y="352335"/>
                  </a:lnTo>
                  <a:lnTo>
                    <a:pt x="0" y="398836"/>
                  </a:lnTo>
                  <a:lnTo>
                    <a:pt x="0" y="1994002"/>
                  </a:lnTo>
                  <a:lnTo>
                    <a:pt x="2682" y="2040510"/>
                  </a:lnTo>
                  <a:lnTo>
                    <a:pt x="10531" y="2085443"/>
                  </a:lnTo>
                  <a:lnTo>
                    <a:pt x="23247" y="2128500"/>
                  </a:lnTo>
                  <a:lnTo>
                    <a:pt x="35385" y="2157211"/>
                  </a:lnTo>
                  <a:lnTo>
                    <a:pt x="10032370" y="2157211"/>
                  </a:lnTo>
                  <a:lnTo>
                    <a:pt x="10044508" y="2128500"/>
                  </a:lnTo>
                  <a:lnTo>
                    <a:pt x="10057224" y="2085443"/>
                  </a:lnTo>
                  <a:lnTo>
                    <a:pt x="10065073" y="2040510"/>
                  </a:lnTo>
                  <a:lnTo>
                    <a:pt x="10067756" y="1994002"/>
                  </a:lnTo>
                  <a:lnTo>
                    <a:pt x="10067756" y="398836"/>
                  </a:lnTo>
                  <a:lnTo>
                    <a:pt x="10065073" y="352335"/>
                  </a:lnTo>
                  <a:lnTo>
                    <a:pt x="10057224" y="307408"/>
                  </a:lnTo>
                  <a:lnTo>
                    <a:pt x="10044508" y="264352"/>
                  </a:lnTo>
                  <a:lnTo>
                    <a:pt x="10027224" y="223467"/>
                  </a:lnTo>
                  <a:lnTo>
                    <a:pt x="10005671" y="185055"/>
                  </a:lnTo>
                  <a:lnTo>
                    <a:pt x="9980147" y="149413"/>
                  </a:lnTo>
                  <a:lnTo>
                    <a:pt x="9950953" y="116841"/>
                  </a:lnTo>
                  <a:lnTo>
                    <a:pt x="9918387" y="87641"/>
                  </a:lnTo>
                  <a:lnTo>
                    <a:pt x="9882747" y="62110"/>
                  </a:lnTo>
                  <a:lnTo>
                    <a:pt x="9844334" y="40550"/>
                  </a:lnTo>
                  <a:lnTo>
                    <a:pt x="9803445" y="23258"/>
                  </a:lnTo>
                  <a:lnTo>
                    <a:pt x="9760381" y="10537"/>
                  </a:lnTo>
                  <a:lnTo>
                    <a:pt x="9715439" y="2684"/>
                  </a:lnTo>
                  <a:lnTo>
                    <a:pt x="9668920" y="0"/>
                  </a:lnTo>
                  <a:close/>
                </a:path>
              </a:pathLst>
            </a:custGeom>
            <a:solidFill>
              <a:srgbClr val="6192B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5018171" y="9151344"/>
              <a:ext cx="10067925" cy="2157730"/>
            </a:xfrm>
            <a:custGeom>
              <a:avLst/>
              <a:gdLst/>
              <a:ahLst/>
              <a:cxnLst/>
              <a:rect l="l" t="t" r="r" b="b"/>
              <a:pathLst>
                <a:path w="10067925" h="2157729">
                  <a:moveTo>
                    <a:pt x="35385" y="2157211"/>
                  </a:moveTo>
                  <a:lnTo>
                    <a:pt x="23247" y="2128500"/>
                  </a:lnTo>
                  <a:lnTo>
                    <a:pt x="10531" y="2085443"/>
                  </a:lnTo>
                  <a:lnTo>
                    <a:pt x="2682" y="2040510"/>
                  </a:lnTo>
                  <a:lnTo>
                    <a:pt x="0" y="1994002"/>
                  </a:lnTo>
                  <a:lnTo>
                    <a:pt x="0" y="398836"/>
                  </a:lnTo>
                  <a:lnTo>
                    <a:pt x="2682" y="352335"/>
                  </a:lnTo>
                  <a:lnTo>
                    <a:pt x="10531" y="307408"/>
                  </a:lnTo>
                  <a:lnTo>
                    <a:pt x="23247" y="264352"/>
                  </a:lnTo>
                  <a:lnTo>
                    <a:pt x="40531" y="223467"/>
                  </a:lnTo>
                  <a:lnTo>
                    <a:pt x="62085" y="185055"/>
                  </a:lnTo>
                  <a:lnTo>
                    <a:pt x="87608" y="149413"/>
                  </a:lnTo>
                  <a:lnTo>
                    <a:pt x="116802" y="116841"/>
                  </a:lnTo>
                  <a:lnTo>
                    <a:pt x="149369" y="87641"/>
                  </a:lnTo>
                  <a:lnTo>
                    <a:pt x="185008" y="62110"/>
                  </a:lnTo>
                  <a:lnTo>
                    <a:pt x="223422" y="40550"/>
                  </a:lnTo>
                  <a:lnTo>
                    <a:pt x="264310" y="23258"/>
                  </a:lnTo>
                  <a:lnTo>
                    <a:pt x="307375" y="10537"/>
                  </a:lnTo>
                  <a:lnTo>
                    <a:pt x="352316" y="2684"/>
                  </a:lnTo>
                  <a:lnTo>
                    <a:pt x="398836" y="0"/>
                  </a:lnTo>
                  <a:lnTo>
                    <a:pt x="9668920" y="0"/>
                  </a:lnTo>
                  <a:lnTo>
                    <a:pt x="9715439" y="2684"/>
                  </a:lnTo>
                  <a:lnTo>
                    <a:pt x="9760381" y="10537"/>
                  </a:lnTo>
                  <a:lnTo>
                    <a:pt x="9803445" y="23258"/>
                  </a:lnTo>
                  <a:lnTo>
                    <a:pt x="9844334" y="40550"/>
                  </a:lnTo>
                  <a:lnTo>
                    <a:pt x="9882747" y="62110"/>
                  </a:lnTo>
                  <a:lnTo>
                    <a:pt x="9918387" y="87641"/>
                  </a:lnTo>
                  <a:lnTo>
                    <a:pt x="9950953" y="116841"/>
                  </a:lnTo>
                  <a:lnTo>
                    <a:pt x="9980147" y="149413"/>
                  </a:lnTo>
                  <a:lnTo>
                    <a:pt x="10005671" y="185055"/>
                  </a:lnTo>
                  <a:lnTo>
                    <a:pt x="10027224" y="223467"/>
                  </a:lnTo>
                  <a:lnTo>
                    <a:pt x="10044508" y="264352"/>
                  </a:lnTo>
                  <a:lnTo>
                    <a:pt x="10057224" y="307408"/>
                  </a:lnTo>
                  <a:lnTo>
                    <a:pt x="10065073" y="352335"/>
                  </a:lnTo>
                  <a:lnTo>
                    <a:pt x="10067756" y="398836"/>
                  </a:lnTo>
                  <a:lnTo>
                    <a:pt x="10067756" y="1994002"/>
                  </a:lnTo>
                  <a:lnTo>
                    <a:pt x="10065073" y="2040510"/>
                  </a:lnTo>
                  <a:lnTo>
                    <a:pt x="10057224" y="2085443"/>
                  </a:lnTo>
                  <a:lnTo>
                    <a:pt x="10044508" y="2128500"/>
                  </a:lnTo>
                  <a:lnTo>
                    <a:pt x="10032370" y="2157211"/>
                  </a:lnTo>
                </a:path>
              </a:pathLst>
            </a:custGeom>
            <a:ln w="10470">
              <a:solidFill>
                <a:srgbClr val="243A4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/>
          <p:nvPr/>
        </p:nvSpPr>
        <p:spPr>
          <a:xfrm>
            <a:off x="354891" y="622913"/>
            <a:ext cx="2647950" cy="1888489"/>
          </a:xfrm>
          <a:custGeom>
            <a:avLst/>
            <a:gdLst/>
            <a:ahLst/>
            <a:cxnLst/>
            <a:rect l="l" t="t" r="r" b="b"/>
            <a:pathLst>
              <a:path w="2647950" h="1888489">
                <a:moveTo>
                  <a:pt x="625665" y="0"/>
                </a:moveTo>
                <a:lnTo>
                  <a:pt x="571657" y="2019"/>
                </a:lnTo>
                <a:lnTo>
                  <a:pt x="519851" y="8079"/>
                </a:lnTo>
                <a:lnTo>
                  <a:pt x="470248" y="18177"/>
                </a:lnTo>
                <a:lnTo>
                  <a:pt x="422847" y="32316"/>
                </a:lnTo>
                <a:lnTo>
                  <a:pt x="377648" y="50493"/>
                </a:lnTo>
                <a:lnTo>
                  <a:pt x="334651" y="72711"/>
                </a:lnTo>
                <a:lnTo>
                  <a:pt x="293856" y="98968"/>
                </a:lnTo>
                <a:lnTo>
                  <a:pt x="255263" y="129264"/>
                </a:lnTo>
                <a:lnTo>
                  <a:pt x="218872" y="163600"/>
                </a:lnTo>
                <a:lnTo>
                  <a:pt x="184683" y="201975"/>
                </a:lnTo>
                <a:lnTo>
                  <a:pt x="152695" y="244390"/>
                </a:lnTo>
                <a:lnTo>
                  <a:pt x="114671" y="308544"/>
                </a:lnTo>
                <a:lnTo>
                  <a:pt x="97696" y="344257"/>
                </a:lnTo>
                <a:lnTo>
                  <a:pt x="82079" y="382393"/>
                </a:lnTo>
                <a:lnTo>
                  <a:pt x="67821" y="422953"/>
                </a:lnTo>
                <a:lnTo>
                  <a:pt x="54920" y="465937"/>
                </a:lnTo>
                <a:lnTo>
                  <a:pt x="43378" y="511344"/>
                </a:lnTo>
                <a:lnTo>
                  <a:pt x="33193" y="559175"/>
                </a:lnTo>
                <a:lnTo>
                  <a:pt x="24367" y="609430"/>
                </a:lnTo>
                <a:lnTo>
                  <a:pt x="16898" y="662108"/>
                </a:lnTo>
                <a:lnTo>
                  <a:pt x="10788" y="717210"/>
                </a:lnTo>
                <a:lnTo>
                  <a:pt x="6035" y="774736"/>
                </a:lnTo>
                <a:lnTo>
                  <a:pt x="2640" y="834685"/>
                </a:lnTo>
                <a:lnTo>
                  <a:pt x="603" y="897058"/>
                </a:lnTo>
                <a:lnTo>
                  <a:pt x="104" y="944683"/>
                </a:lnTo>
                <a:lnTo>
                  <a:pt x="0" y="969185"/>
                </a:lnTo>
                <a:lnTo>
                  <a:pt x="402" y="1008479"/>
                </a:lnTo>
                <a:lnTo>
                  <a:pt x="482" y="1016265"/>
                </a:lnTo>
                <a:lnTo>
                  <a:pt x="2510" y="1085335"/>
                </a:lnTo>
                <a:lnTo>
                  <a:pt x="5742" y="1143049"/>
                </a:lnTo>
                <a:lnTo>
                  <a:pt x="10267" y="1198078"/>
                </a:lnTo>
                <a:lnTo>
                  <a:pt x="16085" y="1250423"/>
                </a:lnTo>
                <a:lnTo>
                  <a:pt x="23196" y="1300084"/>
                </a:lnTo>
                <a:lnTo>
                  <a:pt x="31599" y="1347060"/>
                </a:lnTo>
                <a:lnTo>
                  <a:pt x="41296" y="1391352"/>
                </a:lnTo>
                <a:lnTo>
                  <a:pt x="52285" y="1432959"/>
                </a:lnTo>
                <a:lnTo>
                  <a:pt x="64567" y="1471882"/>
                </a:lnTo>
                <a:lnTo>
                  <a:pt x="78142" y="1508121"/>
                </a:lnTo>
                <a:lnTo>
                  <a:pt x="101712" y="1560959"/>
                </a:lnTo>
                <a:lnTo>
                  <a:pt x="127725" y="1609798"/>
                </a:lnTo>
                <a:lnTo>
                  <a:pt x="156183" y="1654641"/>
                </a:lnTo>
                <a:lnTo>
                  <a:pt x="187086" y="1695488"/>
                </a:lnTo>
                <a:lnTo>
                  <a:pt x="220432" y="1732343"/>
                </a:lnTo>
                <a:lnTo>
                  <a:pt x="256224" y="1765207"/>
                </a:lnTo>
                <a:lnTo>
                  <a:pt x="294460" y="1794081"/>
                </a:lnTo>
                <a:lnTo>
                  <a:pt x="335241" y="1819044"/>
                </a:lnTo>
                <a:lnTo>
                  <a:pt x="378665" y="1840172"/>
                </a:lnTo>
                <a:lnTo>
                  <a:pt x="424733" y="1857462"/>
                </a:lnTo>
                <a:lnTo>
                  <a:pt x="473863" y="1871029"/>
                </a:lnTo>
                <a:lnTo>
                  <a:pt x="474062" y="1871029"/>
                </a:lnTo>
                <a:lnTo>
                  <a:pt x="525075" y="1880575"/>
                </a:lnTo>
                <a:lnTo>
                  <a:pt x="525281" y="1880575"/>
                </a:lnTo>
                <a:lnTo>
                  <a:pt x="578921" y="1886304"/>
                </a:lnTo>
                <a:lnTo>
                  <a:pt x="635444" y="1888214"/>
                </a:lnTo>
                <a:lnTo>
                  <a:pt x="692000" y="1886304"/>
                </a:lnTo>
                <a:lnTo>
                  <a:pt x="745709" y="1880575"/>
                </a:lnTo>
                <a:lnTo>
                  <a:pt x="796572" y="1871029"/>
                </a:lnTo>
                <a:lnTo>
                  <a:pt x="844588" y="1857667"/>
                </a:lnTo>
                <a:lnTo>
                  <a:pt x="889759" y="1840492"/>
                </a:lnTo>
                <a:lnTo>
                  <a:pt x="932082" y="1819506"/>
                </a:lnTo>
                <a:lnTo>
                  <a:pt x="971560" y="1794709"/>
                </a:lnTo>
                <a:lnTo>
                  <a:pt x="1008505" y="1765848"/>
                </a:lnTo>
                <a:lnTo>
                  <a:pt x="1043232" y="1732668"/>
                </a:lnTo>
                <a:lnTo>
                  <a:pt x="1075741" y="1695171"/>
                </a:lnTo>
                <a:lnTo>
                  <a:pt x="1106032" y="1653359"/>
                </a:lnTo>
                <a:lnTo>
                  <a:pt x="1134104" y="1607233"/>
                </a:lnTo>
                <a:lnTo>
                  <a:pt x="1152973" y="1570423"/>
                </a:lnTo>
                <a:lnTo>
                  <a:pt x="633601" y="1570423"/>
                </a:lnTo>
                <a:lnTo>
                  <a:pt x="583817" y="1565220"/>
                </a:lnTo>
                <a:lnTo>
                  <a:pt x="537888" y="1549608"/>
                </a:lnTo>
                <a:lnTo>
                  <a:pt x="495812" y="1523583"/>
                </a:lnTo>
                <a:lnTo>
                  <a:pt x="457590" y="1487138"/>
                </a:lnTo>
                <a:lnTo>
                  <a:pt x="423220" y="1440270"/>
                </a:lnTo>
                <a:lnTo>
                  <a:pt x="394027" y="1379767"/>
                </a:lnTo>
                <a:lnTo>
                  <a:pt x="381862" y="1343199"/>
                </a:lnTo>
                <a:lnTo>
                  <a:pt x="371320" y="1302418"/>
                </a:lnTo>
                <a:lnTo>
                  <a:pt x="362399" y="1257422"/>
                </a:lnTo>
                <a:lnTo>
                  <a:pt x="355100" y="1208211"/>
                </a:lnTo>
                <a:lnTo>
                  <a:pt x="349423" y="1154783"/>
                </a:lnTo>
                <a:lnTo>
                  <a:pt x="345368" y="1097136"/>
                </a:lnTo>
                <a:lnTo>
                  <a:pt x="342934" y="1035271"/>
                </a:lnTo>
                <a:lnTo>
                  <a:pt x="342123" y="969185"/>
                </a:lnTo>
                <a:lnTo>
                  <a:pt x="342676" y="905740"/>
                </a:lnTo>
                <a:lnTo>
                  <a:pt x="344334" y="846240"/>
                </a:lnTo>
                <a:lnTo>
                  <a:pt x="347097" y="790681"/>
                </a:lnTo>
                <a:lnTo>
                  <a:pt x="350966" y="739061"/>
                </a:lnTo>
                <a:lnTo>
                  <a:pt x="355940" y="691377"/>
                </a:lnTo>
                <a:lnTo>
                  <a:pt x="362019" y="647627"/>
                </a:lnTo>
                <a:lnTo>
                  <a:pt x="369204" y="607809"/>
                </a:lnTo>
                <a:lnTo>
                  <a:pt x="397154" y="509135"/>
                </a:lnTo>
                <a:lnTo>
                  <a:pt x="420781" y="456334"/>
                </a:lnTo>
                <a:lnTo>
                  <a:pt x="448373" y="413526"/>
                </a:lnTo>
                <a:lnTo>
                  <a:pt x="479931" y="380721"/>
                </a:lnTo>
                <a:lnTo>
                  <a:pt x="514691" y="356396"/>
                </a:lnTo>
                <a:lnTo>
                  <a:pt x="551889" y="339021"/>
                </a:lnTo>
                <a:lnTo>
                  <a:pt x="591526" y="328596"/>
                </a:lnTo>
                <a:lnTo>
                  <a:pt x="633601" y="325120"/>
                </a:lnTo>
                <a:lnTo>
                  <a:pt x="1155092" y="325120"/>
                </a:lnTo>
                <a:lnTo>
                  <a:pt x="1135128" y="286536"/>
                </a:lnTo>
                <a:lnTo>
                  <a:pt x="1106356" y="240206"/>
                </a:lnTo>
                <a:lnTo>
                  <a:pt x="1074944" y="198046"/>
                </a:lnTo>
                <a:lnTo>
                  <a:pt x="1040890" y="160051"/>
                </a:lnTo>
                <a:lnTo>
                  <a:pt x="1004195" y="126217"/>
                </a:lnTo>
                <a:lnTo>
                  <a:pt x="964858" y="96541"/>
                </a:lnTo>
                <a:lnTo>
                  <a:pt x="923048" y="70917"/>
                </a:lnTo>
                <a:lnTo>
                  <a:pt x="879020" y="49240"/>
                </a:lnTo>
                <a:lnTo>
                  <a:pt x="832776" y="31509"/>
                </a:lnTo>
                <a:lnTo>
                  <a:pt x="784318" y="17721"/>
                </a:lnTo>
                <a:lnTo>
                  <a:pt x="733646" y="7874"/>
                </a:lnTo>
                <a:lnTo>
                  <a:pt x="681221" y="2019"/>
                </a:lnTo>
                <a:lnTo>
                  <a:pt x="682198" y="2019"/>
                </a:lnTo>
                <a:lnTo>
                  <a:pt x="625665" y="0"/>
                </a:lnTo>
                <a:close/>
              </a:path>
              <a:path w="2647950" h="1888489">
                <a:moveTo>
                  <a:pt x="1155092" y="325120"/>
                </a:moveTo>
                <a:lnTo>
                  <a:pt x="633601" y="325120"/>
                </a:lnTo>
                <a:lnTo>
                  <a:pt x="682460" y="330497"/>
                </a:lnTo>
                <a:lnTo>
                  <a:pt x="727562" y="346625"/>
                </a:lnTo>
                <a:lnTo>
                  <a:pt x="768911" y="373498"/>
                </a:lnTo>
                <a:lnTo>
                  <a:pt x="806509" y="411112"/>
                </a:lnTo>
                <a:lnTo>
                  <a:pt x="840360" y="459462"/>
                </a:lnTo>
                <a:lnTo>
                  <a:pt x="869094" y="522047"/>
                </a:lnTo>
                <a:lnTo>
                  <a:pt x="881074" y="559942"/>
                </a:lnTo>
                <a:lnTo>
                  <a:pt x="891461" y="602238"/>
                </a:lnTo>
                <a:lnTo>
                  <a:pt x="900253" y="648933"/>
                </a:lnTo>
                <a:lnTo>
                  <a:pt x="907449" y="700025"/>
                </a:lnTo>
                <a:lnTo>
                  <a:pt x="913049" y="755514"/>
                </a:lnTo>
                <a:lnTo>
                  <a:pt x="917050" y="815398"/>
                </a:lnTo>
                <a:lnTo>
                  <a:pt x="919452" y="879677"/>
                </a:lnTo>
                <a:lnTo>
                  <a:pt x="920210" y="944683"/>
                </a:lnTo>
                <a:lnTo>
                  <a:pt x="920252" y="948348"/>
                </a:lnTo>
                <a:lnTo>
                  <a:pt x="919463" y="1008479"/>
                </a:lnTo>
                <a:lnTo>
                  <a:pt x="919360" y="1016265"/>
                </a:lnTo>
                <a:lnTo>
                  <a:pt x="916685" y="1080168"/>
                </a:lnTo>
                <a:lnTo>
                  <a:pt x="912226" y="1140059"/>
                </a:lnTo>
                <a:lnTo>
                  <a:pt x="905985" y="1195936"/>
                </a:lnTo>
                <a:lnTo>
                  <a:pt x="897962" y="1247802"/>
                </a:lnTo>
                <a:lnTo>
                  <a:pt x="888159" y="1295656"/>
                </a:lnTo>
                <a:lnTo>
                  <a:pt x="876574" y="1339499"/>
                </a:lnTo>
                <a:lnTo>
                  <a:pt x="863210" y="1379333"/>
                </a:lnTo>
                <a:lnTo>
                  <a:pt x="848067" y="1415156"/>
                </a:lnTo>
                <a:lnTo>
                  <a:pt x="799821" y="1491414"/>
                </a:lnTo>
                <a:lnTo>
                  <a:pt x="764402" y="1525980"/>
                </a:lnTo>
                <a:lnTo>
                  <a:pt x="724891" y="1550671"/>
                </a:lnTo>
                <a:lnTo>
                  <a:pt x="681291" y="1565485"/>
                </a:lnTo>
                <a:lnTo>
                  <a:pt x="633601" y="1570423"/>
                </a:lnTo>
                <a:lnTo>
                  <a:pt x="1152973" y="1570423"/>
                </a:lnTo>
                <a:lnTo>
                  <a:pt x="1183595" y="1502048"/>
                </a:lnTo>
                <a:lnTo>
                  <a:pt x="1197279" y="1464498"/>
                </a:lnTo>
                <a:lnTo>
                  <a:pt x="1209660" y="1424326"/>
                </a:lnTo>
                <a:lnTo>
                  <a:pt x="1220737" y="1381530"/>
                </a:lnTo>
                <a:lnTo>
                  <a:pt x="1230512" y="1336111"/>
                </a:lnTo>
                <a:lnTo>
                  <a:pt x="1238983" y="1288069"/>
                </a:lnTo>
                <a:lnTo>
                  <a:pt x="1246150" y="1237401"/>
                </a:lnTo>
                <a:lnTo>
                  <a:pt x="1252015" y="1184109"/>
                </a:lnTo>
                <a:lnTo>
                  <a:pt x="1256576" y="1128192"/>
                </a:lnTo>
                <a:lnTo>
                  <a:pt x="1259834" y="1069649"/>
                </a:lnTo>
                <a:lnTo>
                  <a:pt x="1261789" y="1008479"/>
                </a:lnTo>
                <a:lnTo>
                  <a:pt x="1262403" y="948348"/>
                </a:lnTo>
                <a:lnTo>
                  <a:pt x="1262441" y="944683"/>
                </a:lnTo>
                <a:lnTo>
                  <a:pt x="1261800" y="881543"/>
                </a:lnTo>
                <a:lnTo>
                  <a:pt x="1259875" y="820975"/>
                </a:lnTo>
                <a:lnTo>
                  <a:pt x="1256668" y="762979"/>
                </a:lnTo>
                <a:lnTo>
                  <a:pt x="1252176" y="707556"/>
                </a:lnTo>
                <a:lnTo>
                  <a:pt x="1246400" y="654707"/>
                </a:lnTo>
                <a:lnTo>
                  <a:pt x="1239340" y="604432"/>
                </a:lnTo>
                <a:lnTo>
                  <a:pt x="1230993" y="556733"/>
                </a:lnTo>
                <a:lnTo>
                  <a:pt x="1221362" y="511611"/>
                </a:lnTo>
                <a:lnTo>
                  <a:pt x="1210444" y="469067"/>
                </a:lnTo>
                <a:lnTo>
                  <a:pt x="1198239" y="429101"/>
                </a:lnTo>
                <a:lnTo>
                  <a:pt x="1184747" y="391715"/>
                </a:lnTo>
                <a:lnTo>
                  <a:pt x="1161258" y="337037"/>
                </a:lnTo>
                <a:lnTo>
                  <a:pt x="1155092" y="325120"/>
                </a:lnTo>
                <a:close/>
              </a:path>
              <a:path w="2647950" h="1888489">
                <a:moveTo>
                  <a:pt x="1745568" y="1299122"/>
                </a:moveTo>
                <a:lnTo>
                  <a:pt x="1407044" y="1299122"/>
                </a:lnTo>
                <a:lnTo>
                  <a:pt x="1411666" y="1351994"/>
                </a:lnTo>
                <a:lnTo>
                  <a:pt x="1419358" y="1403561"/>
                </a:lnTo>
                <a:lnTo>
                  <a:pt x="1429991" y="1452357"/>
                </a:lnTo>
                <a:lnTo>
                  <a:pt x="1443608" y="1498868"/>
                </a:lnTo>
                <a:lnTo>
                  <a:pt x="1460210" y="1543094"/>
                </a:lnTo>
                <a:lnTo>
                  <a:pt x="1479796" y="1585033"/>
                </a:lnTo>
                <a:lnTo>
                  <a:pt x="1502366" y="1624683"/>
                </a:lnTo>
                <a:lnTo>
                  <a:pt x="1527920" y="1662045"/>
                </a:lnTo>
                <a:lnTo>
                  <a:pt x="1556458" y="1697116"/>
                </a:lnTo>
                <a:lnTo>
                  <a:pt x="1587981" y="1729894"/>
                </a:lnTo>
                <a:lnTo>
                  <a:pt x="1625823" y="1763122"/>
                </a:lnTo>
                <a:lnTo>
                  <a:pt x="1666054" y="1792441"/>
                </a:lnTo>
                <a:lnTo>
                  <a:pt x="1708671" y="1817850"/>
                </a:lnTo>
                <a:lnTo>
                  <a:pt x="1753675" y="1839350"/>
                </a:lnTo>
                <a:lnTo>
                  <a:pt x="1801065" y="1856941"/>
                </a:lnTo>
                <a:lnTo>
                  <a:pt x="1850839" y="1870623"/>
                </a:lnTo>
                <a:lnTo>
                  <a:pt x="1902997" y="1880396"/>
                </a:lnTo>
                <a:lnTo>
                  <a:pt x="1957537" y="1886260"/>
                </a:lnTo>
                <a:lnTo>
                  <a:pt x="2014460" y="1888214"/>
                </a:lnTo>
                <a:lnTo>
                  <a:pt x="2068735" y="1886534"/>
                </a:lnTo>
                <a:lnTo>
                  <a:pt x="2121050" y="1881492"/>
                </a:lnTo>
                <a:lnTo>
                  <a:pt x="2171407" y="1873089"/>
                </a:lnTo>
                <a:lnTo>
                  <a:pt x="2219805" y="1861325"/>
                </a:lnTo>
                <a:lnTo>
                  <a:pt x="2266245" y="1846200"/>
                </a:lnTo>
                <a:lnTo>
                  <a:pt x="2310729" y="1827713"/>
                </a:lnTo>
                <a:lnTo>
                  <a:pt x="2353256" y="1805866"/>
                </a:lnTo>
                <a:lnTo>
                  <a:pt x="2393828" y="1780657"/>
                </a:lnTo>
                <a:lnTo>
                  <a:pt x="2432444" y="1752088"/>
                </a:lnTo>
                <a:lnTo>
                  <a:pt x="2469106" y="1720157"/>
                </a:lnTo>
                <a:lnTo>
                  <a:pt x="2506553" y="1681899"/>
                </a:lnTo>
                <a:lnTo>
                  <a:pt x="2539594" y="1641818"/>
                </a:lnTo>
                <a:lnTo>
                  <a:pt x="2568230" y="1599912"/>
                </a:lnTo>
                <a:lnTo>
                  <a:pt x="2582539" y="1574088"/>
                </a:lnTo>
                <a:lnTo>
                  <a:pt x="2032784" y="1574088"/>
                </a:lnTo>
                <a:lnTo>
                  <a:pt x="1977851" y="1569847"/>
                </a:lnTo>
                <a:lnTo>
                  <a:pt x="1927866" y="1557125"/>
                </a:lnTo>
                <a:lnTo>
                  <a:pt x="1882828" y="1535921"/>
                </a:lnTo>
                <a:lnTo>
                  <a:pt x="1842737" y="1506236"/>
                </a:lnTo>
                <a:lnTo>
                  <a:pt x="1814819" y="1476283"/>
                </a:lnTo>
                <a:lnTo>
                  <a:pt x="1791134" y="1440585"/>
                </a:lnTo>
                <a:lnTo>
                  <a:pt x="1771690" y="1399152"/>
                </a:lnTo>
                <a:lnTo>
                  <a:pt x="1756498" y="1351994"/>
                </a:lnTo>
                <a:lnTo>
                  <a:pt x="1745568" y="1299122"/>
                </a:lnTo>
                <a:close/>
              </a:path>
              <a:path w="2647950" h="1888489">
                <a:moveTo>
                  <a:pt x="2530549" y="328785"/>
                </a:moveTo>
                <a:lnTo>
                  <a:pt x="2023046" y="328785"/>
                </a:lnTo>
                <a:lnTo>
                  <a:pt x="2062606" y="331792"/>
                </a:lnTo>
                <a:lnTo>
                  <a:pt x="2098201" y="340827"/>
                </a:lnTo>
                <a:lnTo>
                  <a:pt x="2157492" y="377056"/>
                </a:lnTo>
                <a:lnTo>
                  <a:pt x="2195986" y="431557"/>
                </a:lnTo>
                <a:lnTo>
                  <a:pt x="2208800" y="498623"/>
                </a:lnTo>
                <a:lnTo>
                  <a:pt x="2206699" y="526346"/>
                </a:lnTo>
                <a:lnTo>
                  <a:pt x="2189893" y="579476"/>
                </a:lnTo>
                <a:lnTo>
                  <a:pt x="2156695" y="628619"/>
                </a:lnTo>
                <a:lnTo>
                  <a:pt x="2109619" y="668042"/>
                </a:lnTo>
                <a:lnTo>
                  <a:pt x="2046892" y="696940"/>
                </a:lnTo>
                <a:lnTo>
                  <a:pt x="2004866" y="707766"/>
                </a:lnTo>
                <a:lnTo>
                  <a:pt x="1954967" y="716216"/>
                </a:lnTo>
                <a:lnTo>
                  <a:pt x="1897186" y="722281"/>
                </a:lnTo>
                <a:lnTo>
                  <a:pt x="1897186" y="1015571"/>
                </a:lnTo>
                <a:lnTo>
                  <a:pt x="1952524" y="1017956"/>
                </a:lnTo>
                <a:lnTo>
                  <a:pt x="2004017" y="1023676"/>
                </a:lnTo>
                <a:lnTo>
                  <a:pt x="2051668" y="1032734"/>
                </a:lnTo>
                <a:lnTo>
                  <a:pt x="2095477" y="1045131"/>
                </a:lnTo>
                <a:lnTo>
                  <a:pt x="2135447" y="1060869"/>
                </a:lnTo>
                <a:lnTo>
                  <a:pt x="2171581" y="1079949"/>
                </a:lnTo>
                <a:lnTo>
                  <a:pt x="2203878" y="1102374"/>
                </a:lnTo>
                <a:lnTo>
                  <a:pt x="2242163" y="1137620"/>
                </a:lnTo>
                <a:lnTo>
                  <a:pt x="2271949" y="1175887"/>
                </a:lnTo>
                <a:lnTo>
                  <a:pt x="2293231" y="1217179"/>
                </a:lnTo>
                <a:lnTo>
                  <a:pt x="2306004" y="1261502"/>
                </a:lnTo>
                <a:lnTo>
                  <a:pt x="2310262" y="1308860"/>
                </a:lnTo>
                <a:lnTo>
                  <a:pt x="2305335" y="1362337"/>
                </a:lnTo>
                <a:lnTo>
                  <a:pt x="2290551" y="1411553"/>
                </a:lnTo>
                <a:lnTo>
                  <a:pt x="2265912" y="1456490"/>
                </a:lnTo>
                <a:lnTo>
                  <a:pt x="2231417" y="1497127"/>
                </a:lnTo>
                <a:lnTo>
                  <a:pt x="2189440" y="1530797"/>
                </a:lnTo>
                <a:lnTo>
                  <a:pt x="2142349" y="1554847"/>
                </a:lnTo>
                <a:lnTo>
                  <a:pt x="2090133" y="1569278"/>
                </a:lnTo>
                <a:lnTo>
                  <a:pt x="2032784" y="1574088"/>
                </a:lnTo>
                <a:lnTo>
                  <a:pt x="2582539" y="1574088"/>
                </a:lnTo>
                <a:lnTo>
                  <a:pt x="2612285" y="1510624"/>
                </a:lnTo>
                <a:lnTo>
                  <a:pt x="2627705" y="1463240"/>
                </a:lnTo>
                <a:lnTo>
                  <a:pt x="2638719" y="1414028"/>
                </a:lnTo>
                <a:lnTo>
                  <a:pt x="2645327" y="1362987"/>
                </a:lnTo>
                <a:lnTo>
                  <a:pt x="2647530" y="1310117"/>
                </a:lnTo>
                <a:lnTo>
                  <a:pt x="2644965" y="1256341"/>
                </a:lnTo>
                <a:lnTo>
                  <a:pt x="2637272" y="1204962"/>
                </a:lnTo>
                <a:lnTo>
                  <a:pt x="2624454" y="1155985"/>
                </a:lnTo>
                <a:lnTo>
                  <a:pt x="2606515" y="1109417"/>
                </a:lnTo>
                <a:lnTo>
                  <a:pt x="2583456" y="1065263"/>
                </a:lnTo>
                <a:lnTo>
                  <a:pt x="2555381" y="1023676"/>
                </a:lnTo>
                <a:lnTo>
                  <a:pt x="2522552" y="985022"/>
                </a:lnTo>
                <a:lnTo>
                  <a:pt x="2485836" y="950550"/>
                </a:lnTo>
                <a:lnTo>
                  <a:pt x="2445141" y="920115"/>
                </a:lnTo>
                <a:lnTo>
                  <a:pt x="2400475" y="893721"/>
                </a:lnTo>
                <a:lnTo>
                  <a:pt x="2351848" y="871369"/>
                </a:lnTo>
                <a:lnTo>
                  <a:pt x="2299268" y="853063"/>
                </a:lnTo>
                <a:lnTo>
                  <a:pt x="2346726" y="827104"/>
                </a:lnTo>
                <a:lnTo>
                  <a:pt x="2389460" y="798110"/>
                </a:lnTo>
                <a:lnTo>
                  <a:pt x="2427469" y="766085"/>
                </a:lnTo>
                <a:lnTo>
                  <a:pt x="2460754" y="731034"/>
                </a:lnTo>
                <a:lnTo>
                  <a:pt x="2489315" y="692963"/>
                </a:lnTo>
                <a:lnTo>
                  <a:pt x="2512836" y="652502"/>
                </a:lnTo>
                <a:lnTo>
                  <a:pt x="2531131" y="610404"/>
                </a:lnTo>
                <a:lnTo>
                  <a:pt x="2544199" y="566661"/>
                </a:lnTo>
                <a:lnTo>
                  <a:pt x="2552039" y="521270"/>
                </a:lnTo>
                <a:lnTo>
                  <a:pt x="2554653" y="474226"/>
                </a:lnTo>
                <a:lnTo>
                  <a:pt x="2552316" y="426753"/>
                </a:lnTo>
                <a:lnTo>
                  <a:pt x="2545376" y="381400"/>
                </a:lnTo>
                <a:lnTo>
                  <a:pt x="2545304" y="380929"/>
                </a:lnTo>
                <a:lnTo>
                  <a:pt x="2533615" y="336751"/>
                </a:lnTo>
                <a:lnTo>
                  <a:pt x="2530549" y="328785"/>
                </a:lnTo>
                <a:close/>
              </a:path>
              <a:path w="2647950" h="1888489">
                <a:moveTo>
                  <a:pt x="2034040" y="0"/>
                </a:moveTo>
                <a:lnTo>
                  <a:pt x="1977037" y="2194"/>
                </a:lnTo>
                <a:lnTo>
                  <a:pt x="1979008" y="2194"/>
                </a:lnTo>
                <a:lnTo>
                  <a:pt x="1927920" y="8330"/>
                </a:lnTo>
                <a:lnTo>
                  <a:pt x="1877989" y="18742"/>
                </a:lnTo>
                <a:lnTo>
                  <a:pt x="1830145" y="33320"/>
                </a:lnTo>
                <a:lnTo>
                  <a:pt x="1784387" y="52063"/>
                </a:lnTo>
                <a:lnTo>
                  <a:pt x="1740716" y="74971"/>
                </a:lnTo>
                <a:lnTo>
                  <a:pt x="1699131" y="102044"/>
                </a:lnTo>
                <a:lnTo>
                  <a:pt x="1659633" y="133282"/>
                </a:lnTo>
                <a:lnTo>
                  <a:pt x="1622221" y="168685"/>
                </a:lnTo>
                <a:lnTo>
                  <a:pt x="1590565" y="204836"/>
                </a:lnTo>
                <a:lnTo>
                  <a:pt x="1562644" y="244181"/>
                </a:lnTo>
                <a:lnTo>
                  <a:pt x="1538461" y="286722"/>
                </a:lnTo>
                <a:lnTo>
                  <a:pt x="1518021" y="332461"/>
                </a:lnTo>
                <a:lnTo>
                  <a:pt x="1501326" y="381400"/>
                </a:lnTo>
                <a:lnTo>
                  <a:pt x="1488381" y="433541"/>
                </a:lnTo>
                <a:lnTo>
                  <a:pt x="1479188" y="488885"/>
                </a:lnTo>
                <a:lnTo>
                  <a:pt x="1807974" y="488885"/>
                </a:lnTo>
                <a:lnTo>
                  <a:pt x="1821328" y="455054"/>
                </a:lnTo>
                <a:lnTo>
                  <a:pt x="1839413" y="424542"/>
                </a:lnTo>
                <a:lnTo>
                  <a:pt x="1889856" y="373391"/>
                </a:lnTo>
                <a:lnTo>
                  <a:pt x="1953074" y="339937"/>
                </a:lnTo>
                <a:lnTo>
                  <a:pt x="2023046" y="328785"/>
                </a:lnTo>
                <a:lnTo>
                  <a:pt x="2530549" y="328785"/>
                </a:lnTo>
                <a:lnTo>
                  <a:pt x="2517246" y="294218"/>
                </a:lnTo>
                <a:lnTo>
                  <a:pt x="2496194" y="253330"/>
                </a:lnTo>
                <a:lnTo>
                  <a:pt x="2470457" y="214085"/>
                </a:lnTo>
                <a:lnTo>
                  <a:pt x="2440033" y="176482"/>
                </a:lnTo>
                <a:lnTo>
                  <a:pt x="2404919" y="140519"/>
                </a:lnTo>
                <a:lnTo>
                  <a:pt x="2366380" y="107575"/>
                </a:lnTo>
                <a:lnTo>
                  <a:pt x="2325604" y="79027"/>
                </a:lnTo>
                <a:lnTo>
                  <a:pt x="2282592" y="54875"/>
                </a:lnTo>
                <a:lnTo>
                  <a:pt x="2237346" y="35116"/>
                </a:lnTo>
                <a:lnTo>
                  <a:pt x="2189866" y="19751"/>
                </a:lnTo>
                <a:lnTo>
                  <a:pt x="2140155" y="8777"/>
                </a:lnTo>
                <a:lnTo>
                  <a:pt x="2088212" y="2194"/>
                </a:lnTo>
                <a:lnTo>
                  <a:pt x="2034040" y="0"/>
                </a:lnTo>
                <a:close/>
              </a:path>
            </a:pathLst>
          </a:custGeom>
          <a:solidFill>
            <a:srgbClr val="D4E1E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754811" y="1765256"/>
            <a:ext cx="4595495" cy="7797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50">
                <a:solidFill>
                  <a:srgbClr val="E79B24"/>
                </a:solidFill>
              </a:rPr>
              <a:t>CASOS</a:t>
            </a:r>
            <a:r>
              <a:rPr dirty="0" spc="-365">
                <a:solidFill>
                  <a:srgbClr val="E79B24"/>
                </a:solidFill>
              </a:rPr>
              <a:t> </a:t>
            </a:r>
            <a:r>
              <a:rPr dirty="0" spc="-315">
                <a:solidFill>
                  <a:srgbClr val="E79B24"/>
                </a:solidFill>
              </a:rPr>
              <a:t>DE</a:t>
            </a:r>
            <a:r>
              <a:rPr dirty="0" spc="-360">
                <a:solidFill>
                  <a:srgbClr val="E79B24"/>
                </a:solidFill>
              </a:rPr>
              <a:t> USO</a:t>
            </a:r>
          </a:p>
        </p:txBody>
      </p:sp>
      <p:sp>
        <p:nvSpPr>
          <p:cNvPr id="10" name="object 10" descr=""/>
          <p:cNvSpPr txBox="1"/>
          <p:nvPr/>
        </p:nvSpPr>
        <p:spPr>
          <a:xfrm>
            <a:off x="456479" y="3487926"/>
            <a:ext cx="2852420" cy="2538095"/>
          </a:xfrm>
          <a:prstGeom prst="rect">
            <a:avLst/>
          </a:prstGeom>
        </p:spPr>
        <p:txBody>
          <a:bodyPr wrap="square" lIns="0" tIns="26034" rIns="0" bIns="0" rtlCol="0" vert="horz">
            <a:spAutoFit/>
          </a:bodyPr>
          <a:lstStyle/>
          <a:p>
            <a:pPr algn="just" marL="490855" marR="478790" indent="-5080">
              <a:lnSpc>
                <a:spcPts val="3170"/>
              </a:lnSpc>
              <a:spcBef>
                <a:spcPts val="204"/>
              </a:spcBef>
            </a:pPr>
            <a:r>
              <a:rPr dirty="0" sz="2650" spc="-130">
                <a:solidFill>
                  <a:srgbClr val="414851"/>
                </a:solidFill>
                <a:latin typeface="Verdana"/>
                <a:cs typeface="Verdana"/>
              </a:rPr>
              <a:t>PASAPORTE </a:t>
            </a:r>
            <a:r>
              <a:rPr dirty="0" sz="2650" spc="-260">
                <a:solidFill>
                  <a:srgbClr val="414851"/>
                </a:solidFill>
                <a:latin typeface="Verdana"/>
                <a:cs typeface="Verdana"/>
              </a:rPr>
              <a:t>DIGITAL</a:t>
            </a:r>
            <a:r>
              <a:rPr dirty="0" sz="2650" spc="2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650" spc="-25">
                <a:solidFill>
                  <a:srgbClr val="414851"/>
                </a:solidFill>
                <a:latin typeface="Verdana"/>
                <a:cs typeface="Verdana"/>
              </a:rPr>
              <a:t>DE </a:t>
            </a:r>
            <a:r>
              <a:rPr dirty="0" sz="2650" spc="-50">
                <a:solidFill>
                  <a:srgbClr val="414851"/>
                </a:solidFill>
                <a:latin typeface="Verdana"/>
                <a:cs typeface="Verdana"/>
              </a:rPr>
              <a:t>PRODUCTO</a:t>
            </a:r>
            <a:endParaRPr sz="2650">
              <a:latin typeface="Verdana"/>
              <a:cs typeface="Verdana"/>
            </a:endParaRPr>
          </a:p>
          <a:p>
            <a:pPr algn="ctr" marL="12700" marR="5080">
              <a:lnSpc>
                <a:spcPct val="100000"/>
              </a:lnSpc>
              <a:spcBef>
                <a:spcPts val="1855"/>
              </a:spcBef>
            </a:pPr>
            <a:r>
              <a:rPr dirty="0" sz="1150" spc="-65">
                <a:solidFill>
                  <a:srgbClr val="6192B6"/>
                </a:solidFill>
                <a:latin typeface="Verdana"/>
                <a:cs typeface="Verdana"/>
              </a:rPr>
              <a:t>Sistema</a:t>
            </a:r>
            <a:r>
              <a:rPr dirty="0" sz="1150" spc="-60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70">
                <a:solidFill>
                  <a:srgbClr val="6192B6"/>
                </a:solidFill>
                <a:latin typeface="Verdana"/>
                <a:cs typeface="Verdana"/>
              </a:rPr>
              <a:t>de</a:t>
            </a:r>
            <a:r>
              <a:rPr dirty="0" sz="1150" spc="-40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-10">
                <a:solidFill>
                  <a:srgbClr val="6192B6"/>
                </a:solidFill>
                <a:latin typeface="Verdana"/>
                <a:cs typeface="Verdana"/>
              </a:rPr>
              <a:t>información</a:t>
            </a:r>
            <a:r>
              <a:rPr dirty="0" sz="1150" spc="-85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>
                <a:solidFill>
                  <a:srgbClr val="6192B6"/>
                </a:solidFill>
                <a:latin typeface="Verdana"/>
                <a:cs typeface="Verdana"/>
              </a:rPr>
              <a:t>para</a:t>
            </a:r>
            <a:r>
              <a:rPr dirty="0" sz="1150" spc="-35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-65">
                <a:solidFill>
                  <a:srgbClr val="6192B6"/>
                </a:solidFill>
                <a:latin typeface="Verdana"/>
                <a:cs typeface="Verdana"/>
              </a:rPr>
              <a:t>registrar</a:t>
            </a:r>
            <a:r>
              <a:rPr dirty="0" sz="1150" spc="-60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-50">
                <a:solidFill>
                  <a:srgbClr val="6192B6"/>
                </a:solidFill>
                <a:latin typeface="Verdana"/>
                <a:cs typeface="Verdana"/>
              </a:rPr>
              <a:t>y </a:t>
            </a:r>
            <a:r>
              <a:rPr dirty="0" sz="1150" spc="-20">
                <a:solidFill>
                  <a:srgbClr val="6192B6"/>
                </a:solidFill>
                <a:latin typeface="Verdana"/>
                <a:cs typeface="Verdana"/>
              </a:rPr>
              <a:t>compartir</a:t>
            </a:r>
            <a:r>
              <a:rPr dirty="0" sz="1150" spc="-40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-10">
                <a:solidFill>
                  <a:srgbClr val="6192B6"/>
                </a:solidFill>
                <a:latin typeface="Verdana"/>
                <a:cs typeface="Verdana"/>
              </a:rPr>
              <a:t>electrónicamente información</a:t>
            </a:r>
            <a:r>
              <a:rPr dirty="0" sz="1150" spc="-30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>
                <a:solidFill>
                  <a:srgbClr val="6192B6"/>
                </a:solidFill>
                <a:latin typeface="Verdana"/>
                <a:cs typeface="Verdana"/>
              </a:rPr>
              <a:t>relacionada</a:t>
            </a:r>
            <a:r>
              <a:rPr dirty="0" sz="1150" spc="-10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55">
                <a:solidFill>
                  <a:srgbClr val="6192B6"/>
                </a:solidFill>
                <a:latin typeface="Verdana"/>
                <a:cs typeface="Verdana"/>
              </a:rPr>
              <a:t>con</a:t>
            </a:r>
            <a:r>
              <a:rPr dirty="0" sz="1150" spc="-15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-25">
                <a:solidFill>
                  <a:srgbClr val="6192B6"/>
                </a:solidFill>
                <a:latin typeface="Verdana"/>
                <a:cs typeface="Verdana"/>
              </a:rPr>
              <a:t>la </a:t>
            </a:r>
            <a:r>
              <a:rPr dirty="0" sz="1150" spc="-30">
                <a:solidFill>
                  <a:srgbClr val="6192B6"/>
                </a:solidFill>
                <a:latin typeface="Verdana"/>
                <a:cs typeface="Verdana"/>
              </a:rPr>
              <a:t>sostenibilidad</a:t>
            </a:r>
            <a:r>
              <a:rPr dirty="0" sz="1150" spc="-80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70">
                <a:solidFill>
                  <a:srgbClr val="6192B6"/>
                </a:solidFill>
                <a:latin typeface="Verdana"/>
                <a:cs typeface="Verdana"/>
              </a:rPr>
              <a:t>de</a:t>
            </a:r>
            <a:r>
              <a:rPr dirty="0" sz="1150" spc="-60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-65">
                <a:solidFill>
                  <a:srgbClr val="6192B6"/>
                </a:solidFill>
                <a:latin typeface="Verdana"/>
                <a:cs typeface="Verdana"/>
              </a:rPr>
              <a:t>los</a:t>
            </a:r>
            <a:r>
              <a:rPr dirty="0" sz="1150" spc="-95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>
                <a:solidFill>
                  <a:srgbClr val="6192B6"/>
                </a:solidFill>
                <a:latin typeface="Verdana"/>
                <a:cs typeface="Verdana"/>
              </a:rPr>
              <a:t>productos</a:t>
            </a:r>
            <a:r>
              <a:rPr dirty="0" sz="1150" spc="-85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-25">
                <a:solidFill>
                  <a:srgbClr val="6192B6"/>
                </a:solidFill>
                <a:latin typeface="Verdana"/>
                <a:cs typeface="Verdana"/>
              </a:rPr>
              <a:t>entre</a:t>
            </a:r>
            <a:r>
              <a:rPr dirty="0" sz="1150" spc="-55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-25">
                <a:solidFill>
                  <a:srgbClr val="6192B6"/>
                </a:solidFill>
                <a:latin typeface="Verdana"/>
                <a:cs typeface="Verdana"/>
              </a:rPr>
              <a:t>las </a:t>
            </a:r>
            <a:r>
              <a:rPr dirty="0" sz="1150" spc="-35">
                <a:solidFill>
                  <a:srgbClr val="6192B6"/>
                </a:solidFill>
                <a:latin typeface="Verdana"/>
                <a:cs typeface="Verdana"/>
              </a:rPr>
              <a:t>empresas</a:t>
            </a:r>
            <a:r>
              <a:rPr dirty="0" sz="1150" spc="-85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70">
                <a:solidFill>
                  <a:srgbClr val="6192B6"/>
                </a:solidFill>
                <a:latin typeface="Verdana"/>
                <a:cs typeface="Verdana"/>
              </a:rPr>
              <a:t>de</a:t>
            </a:r>
            <a:r>
              <a:rPr dirty="0" sz="1150" spc="-60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>
                <a:solidFill>
                  <a:srgbClr val="6192B6"/>
                </a:solidFill>
                <a:latin typeface="Verdana"/>
                <a:cs typeface="Verdana"/>
              </a:rPr>
              <a:t>la</a:t>
            </a:r>
            <a:r>
              <a:rPr dirty="0" sz="1150" spc="-85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70">
                <a:solidFill>
                  <a:srgbClr val="6192B6"/>
                </a:solidFill>
                <a:latin typeface="Verdana"/>
                <a:cs typeface="Verdana"/>
              </a:rPr>
              <a:t>cadena</a:t>
            </a:r>
            <a:r>
              <a:rPr dirty="0" sz="1150" spc="-60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65">
                <a:solidFill>
                  <a:srgbClr val="6192B6"/>
                </a:solidFill>
                <a:latin typeface="Verdana"/>
                <a:cs typeface="Verdana"/>
              </a:rPr>
              <a:t>de</a:t>
            </a:r>
            <a:r>
              <a:rPr dirty="0" sz="1150" spc="-70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-10">
                <a:solidFill>
                  <a:srgbClr val="6192B6"/>
                </a:solidFill>
                <a:latin typeface="Verdana"/>
                <a:cs typeface="Verdana"/>
              </a:rPr>
              <a:t>suministro, </a:t>
            </a:r>
            <a:r>
              <a:rPr dirty="0" sz="1150" spc="-50">
                <a:solidFill>
                  <a:srgbClr val="6192B6"/>
                </a:solidFill>
                <a:latin typeface="Verdana"/>
                <a:cs typeface="Verdana"/>
              </a:rPr>
              <a:t>las</a:t>
            </a:r>
            <a:r>
              <a:rPr dirty="0" sz="1150" spc="-85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-10">
                <a:solidFill>
                  <a:srgbClr val="6192B6"/>
                </a:solidFill>
                <a:latin typeface="Verdana"/>
                <a:cs typeface="Verdana"/>
              </a:rPr>
              <a:t>autoridades</a:t>
            </a:r>
            <a:r>
              <a:rPr dirty="0" sz="1150" spc="-65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-60">
                <a:solidFill>
                  <a:srgbClr val="6192B6"/>
                </a:solidFill>
                <a:latin typeface="Verdana"/>
                <a:cs typeface="Verdana"/>
              </a:rPr>
              <a:t>y</a:t>
            </a:r>
            <a:r>
              <a:rPr dirty="0" sz="1150" spc="-50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-65">
                <a:solidFill>
                  <a:srgbClr val="6192B6"/>
                </a:solidFill>
                <a:latin typeface="Verdana"/>
                <a:cs typeface="Verdana"/>
              </a:rPr>
              <a:t>los</a:t>
            </a:r>
            <a:r>
              <a:rPr dirty="0" sz="1150" spc="-90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-10">
                <a:solidFill>
                  <a:srgbClr val="6192B6"/>
                </a:solidFill>
                <a:latin typeface="Verdana"/>
                <a:cs typeface="Verdana"/>
              </a:rPr>
              <a:t>consumidores.</a:t>
            </a:r>
            <a:endParaRPr sz="1150">
              <a:latin typeface="Verdana"/>
              <a:cs typeface="Verdana"/>
            </a:endParaRPr>
          </a:p>
        </p:txBody>
      </p:sp>
      <p:grpSp>
        <p:nvGrpSpPr>
          <p:cNvPr id="11" name="object 11" descr=""/>
          <p:cNvGrpSpPr/>
          <p:nvPr/>
        </p:nvGrpSpPr>
        <p:grpSpPr>
          <a:xfrm>
            <a:off x="871732" y="6254887"/>
            <a:ext cx="2023110" cy="2033270"/>
            <a:chOff x="871732" y="6254887"/>
            <a:chExt cx="2023110" cy="2033270"/>
          </a:xfrm>
        </p:grpSpPr>
        <p:sp>
          <p:nvSpPr>
            <p:cNvPr id="12" name="object 12" descr=""/>
            <p:cNvSpPr/>
            <p:nvPr/>
          </p:nvSpPr>
          <p:spPr>
            <a:xfrm>
              <a:off x="903145" y="6286300"/>
              <a:ext cx="1960245" cy="1970405"/>
            </a:xfrm>
            <a:custGeom>
              <a:avLst/>
              <a:gdLst/>
              <a:ahLst/>
              <a:cxnLst/>
              <a:rect l="l" t="t" r="r" b="b"/>
              <a:pathLst>
                <a:path w="1960245" h="1970404">
                  <a:moveTo>
                    <a:pt x="0" y="984996"/>
                  </a:moveTo>
                  <a:lnTo>
                    <a:pt x="1130" y="937266"/>
                  </a:lnTo>
                  <a:lnTo>
                    <a:pt x="4486" y="890123"/>
                  </a:lnTo>
                  <a:lnTo>
                    <a:pt x="10017" y="843619"/>
                  </a:lnTo>
                  <a:lnTo>
                    <a:pt x="17672" y="797805"/>
                  </a:lnTo>
                  <a:lnTo>
                    <a:pt x="27399" y="752732"/>
                  </a:lnTo>
                  <a:lnTo>
                    <a:pt x="39146" y="708452"/>
                  </a:lnTo>
                  <a:lnTo>
                    <a:pt x="52863" y="665017"/>
                  </a:lnTo>
                  <a:lnTo>
                    <a:pt x="68499" y="622479"/>
                  </a:lnTo>
                  <a:lnTo>
                    <a:pt x="86000" y="580888"/>
                  </a:lnTo>
                  <a:lnTo>
                    <a:pt x="105318" y="540297"/>
                  </a:lnTo>
                  <a:lnTo>
                    <a:pt x="126399" y="500756"/>
                  </a:lnTo>
                  <a:lnTo>
                    <a:pt x="149193" y="462319"/>
                  </a:lnTo>
                  <a:lnTo>
                    <a:pt x="173648" y="425035"/>
                  </a:lnTo>
                  <a:lnTo>
                    <a:pt x="199714" y="388957"/>
                  </a:lnTo>
                  <a:lnTo>
                    <a:pt x="227338" y="354136"/>
                  </a:lnTo>
                  <a:lnTo>
                    <a:pt x="256469" y="320624"/>
                  </a:lnTo>
                  <a:lnTo>
                    <a:pt x="287056" y="288472"/>
                  </a:lnTo>
                  <a:lnTo>
                    <a:pt x="319048" y="257733"/>
                  </a:lnTo>
                  <a:lnTo>
                    <a:pt x="352393" y="228457"/>
                  </a:lnTo>
                  <a:lnTo>
                    <a:pt x="387040" y="200695"/>
                  </a:lnTo>
                  <a:lnTo>
                    <a:pt x="422938" y="174501"/>
                  </a:lnTo>
                  <a:lnTo>
                    <a:pt x="460034" y="149925"/>
                  </a:lnTo>
                  <a:lnTo>
                    <a:pt x="498279" y="127018"/>
                  </a:lnTo>
                  <a:lnTo>
                    <a:pt x="537620" y="105833"/>
                  </a:lnTo>
                  <a:lnTo>
                    <a:pt x="578006" y="86421"/>
                  </a:lnTo>
                  <a:lnTo>
                    <a:pt x="619387" y="68833"/>
                  </a:lnTo>
                  <a:lnTo>
                    <a:pt x="661709" y="53121"/>
                  </a:lnTo>
                  <a:lnTo>
                    <a:pt x="704923" y="39337"/>
                  </a:lnTo>
                  <a:lnTo>
                    <a:pt x="748976" y="27532"/>
                  </a:lnTo>
                  <a:lnTo>
                    <a:pt x="793818" y="17758"/>
                  </a:lnTo>
                  <a:lnTo>
                    <a:pt x="839397" y="10066"/>
                  </a:lnTo>
                  <a:lnTo>
                    <a:pt x="885662" y="4508"/>
                  </a:lnTo>
                  <a:lnTo>
                    <a:pt x="932561" y="1135"/>
                  </a:lnTo>
                  <a:lnTo>
                    <a:pt x="980043" y="0"/>
                  </a:lnTo>
                  <a:lnTo>
                    <a:pt x="1027534" y="1135"/>
                  </a:lnTo>
                  <a:lnTo>
                    <a:pt x="1074441" y="4508"/>
                  </a:lnTo>
                  <a:lnTo>
                    <a:pt x="1120712" y="10066"/>
                  </a:lnTo>
                  <a:lnTo>
                    <a:pt x="1166298" y="17758"/>
                  </a:lnTo>
                  <a:lnTo>
                    <a:pt x="1211145" y="27532"/>
                  </a:lnTo>
                  <a:lnTo>
                    <a:pt x="1255203" y="39337"/>
                  </a:lnTo>
                  <a:lnTo>
                    <a:pt x="1298421" y="53121"/>
                  </a:lnTo>
                  <a:lnTo>
                    <a:pt x="1340747" y="68833"/>
                  </a:lnTo>
                  <a:lnTo>
                    <a:pt x="1382130" y="86421"/>
                  </a:lnTo>
                  <a:lnTo>
                    <a:pt x="1422518" y="105833"/>
                  </a:lnTo>
                  <a:lnTo>
                    <a:pt x="1461861" y="127018"/>
                  </a:lnTo>
                  <a:lnTo>
                    <a:pt x="1500107" y="149925"/>
                  </a:lnTo>
                  <a:lnTo>
                    <a:pt x="1537204" y="174501"/>
                  </a:lnTo>
                  <a:lnTo>
                    <a:pt x="1573102" y="200695"/>
                  </a:lnTo>
                  <a:lnTo>
                    <a:pt x="1607749" y="228457"/>
                  </a:lnTo>
                  <a:lnTo>
                    <a:pt x="1641094" y="257733"/>
                  </a:lnTo>
                  <a:lnTo>
                    <a:pt x="1673085" y="288472"/>
                  </a:lnTo>
                  <a:lnTo>
                    <a:pt x="1703671" y="320624"/>
                  </a:lnTo>
                  <a:lnTo>
                    <a:pt x="1732801" y="354136"/>
                  </a:lnTo>
                  <a:lnTo>
                    <a:pt x="1760423" y="388957"/>
                  </a:lnTo>
                  <a:lnTo>
                    <a:pt x="1786487" y="425035"/>
                  </a:lnTo>
                  <a:lnTo>
                    <a:pt x="1810941" y="462319"/>
                  </a:lnTo>
                  <a:lnTo>
                    <a:pt x="1833733" y="500756"/>
                  </a:lnTo>
                  <a:lnTo>
                    <a:pt x="1854812" y="540297"/>
                  </a:lnTo>
                  <a:lnTo>
                    <a:pt x="1874128" y="580888"/>
                  </a:lnTo>
                  <a:lnTo>
                    <a:pt x="1891628" y="622479"/>
                  </a:lnTo>
                  <a:lnTo>
                    <a:pt x="1907261" y="665017"/>
                  </a:lnTo>
                  <a:lnTo>
                    <a:pt x="1920976" y="708452"/>
                  </a:lnTo>
                  <a:lnTo>
                    <a:pt x="1932722" y="752732"/>
                  </a:lnTo>
                  <a:lnTo>
                    <a:pt x="1942448" y="797805"/>
                  </a:lnTo>
                  <a:lnTo>
                    <a:pt x="1950102" y="843619"/>
                  </a:lnTo>
                  <a:lnTo>
                    <a:pt x="1955632" y="890123"/>
                  </a:lnTo>
                  <a:lnTo>
                    <a:pt x="1958988" y="937266"/>
                  </a:lnTo>
                  <a:lnTo>
                    <a:pt x="1960118" y="984996"/>
                  </a:lnTo>
                  <a:lnTo>
                    <a:pt x="1958988" y="1032717"/>
                  </a:lnTo>
                  <a:lnTo>
                    <a:pt x="1955632" y="1079852"/>
                  </a:lnTo>
                  <a:lnTo>
                    <a:pt x="1950102" y="1126349"/>
                  </a:lnTo>
                  <a:lnTo>
                    <a:pt x="1942448" y="1172158"/>
                  </a:lnTo>
                  <a:lnTo>
                    <a:pt x="1932722" y="1217226"/>
                  </a:lnTo>
                  <a:lnTo>
                    <a:pt x="1920976" y="1261502"/>
                  </a:lnTo>
                  <a:lnTo>
                    <a:pt x="1907261" y="1304933"/>
                  </a:lnTo>
                  <a:lnTo>
                    <a:pt x="1891628" y="1347469"/>
                  </a:lnTo>
                  <a:lnTo>
                    <a:pt x="1874128" y="1389058"/>
                  </a:lnTo>
                  <a:lnTo>
                    <a:pt x="1854812" y="1429649"/>
                  </a:lnTo>
                  <a:lnTo>
                    <a:pt x="1833733" y="1469189"/>
                  </a:lnTo>
                  <a:lnTo>
                    <a:pt x="1810941" y="1507626"/>
                  </a:lnTo>
                  <a:lnTo>
                    <a:pt x="1786487" y="1544911"/>
                  </a:lnTo>
                  <a:lnTo>
                    <a:pt x="1760423" y="1580990"/>
                  </a:lnTo>
                  <a:lnTo>
                    <a:pt x="1732801" y="1615812"/>
                  </a:lnTo>
                  <a:lnTo>
                    <a:pt x="1703671" y="1649326"/>
                  </a:lnTo>
                  <a:lnTo>
                    <a:pt x="1673085" y="1681480"/>
                  </a:lnTo>
                  <a:lnTo>
                    <a:pt x="1641094" y="1712222"/>
                  </a:lnTo>
                  <a:lnTo>
                    <a:pt x="1607749" y="1741501"/>
                  </a:lnTo>
                  <a:lnTo>
                    <a:pt x="1573102" y="1769265"/>
                  </a:lnTo>
                  <a:lnTo>
                    <a:pt x="1537204" y="1795462"/>
                  </a:lnTo>
                  <a:lnTo>
                    <a:pt x="1500107" y="1820041"/>
                  </a:lnTo>
                  <a:lnTo>
                    <a:pt x="1461861" y="1842951"/>
                  </a:lnTo>
                  <a:lnTo>
                    <a:pt x="1422518" y="1864139"/>
                  </a:lnTo>
                  <a:lnTo>
                    <a:pt x="1382130" y="1883554"/>
                  </a:lnTo>
                  <a:lnTo>
                    <a:pt x="1340747" y="1901145"/>
                  </a:lnTo>
                  <a:lnTo>
                    <a:pt x="1298421" y="1916859"/>
                  </a:lnTo>
                  <a:lnTo>
                    <a:pt x="1255203" y="1930646"/>
                  </a:lnTo>
                  <a:lnTo>
                    <a:pt x="1211145" y="1942453"/>
                  </a:lnTo>
                  <a:lnTo>
                    <a:pt x="1166298" y="1952230"/>
                  </a:lnTo>
                  <a:lnTo>
                    <a:pt x="1120712" y="1959923"/>
                  </a:lnTo>
                  <a:lnTo>
                    <a:pt x="1074441" y="1965482"/>
                  </a:lnTo>
                  <a:lnTo>
                    <a:pt x="1027534" y="1968856"/>
                  </a:lnTo>
                  <a:lnTo>
                    <a:pt x="980043" y="1969992"/>
                  </a:lnTo>
                  <a:lnTo>
                    <a:pt x="932561" y="1968856"/>
                  </a:lnTo>
                  <a:lnTo>
                    <a:pt x="885662" y="1965482"/>
                  </a:lnTo>
                  <a:lnTo>
                    <a:pt x="839397" y="1959923"/>
                  </a:lnTo>
                  <a:lnTo>
                    <a:pt x="793818" y="1952230"/>
                  </a:lnTo>
                  <a:lnTo>
                    <a:pt x="748976" y="1942453"/>
                  </a:lnTo>
                  <a:lnTo>
                    <a:pt x="704923" y="1930646"/>
                  </a:lnTo>
                  <a:lnTo>
                    <a:pt x="661709" y="1916859"/>
                  </a:lnTo>
                  <a:lnTo>
                    <a:pt x="619387" y="1901145"/>
                  </a:lnTo>
                  <a:lnTo>
                    <a:pt x="578006" y="1883554"/>
                  </a:lnTo>
                  <a:lnTo>
                    <a:pt x="537620" y="1864139"/>
                  </a:lnTo>
                  <a:lnTo>
                    <a:pt x="498279" y="1842951"/>
                  </a:lnTo>
                  <a:lnTo>
                    <a:pt x="460034" y="1820041"/>
                  </a:lnTo>
                  <a:lnTo>
                    <a:pt x="422938" y="1795462"/>
                  </a:lnTo>
                  <a:lnTo>
                    <a:pt x="387040" y="1769265"/>
                  </a:lnTo>
                  <a:lnTo>
                    <a:pt x="352393" y="1741501"/>
                  </a:lnTo>
                  <a:lnTo>
                    <a:pt x="319048" y="1712222"/>
                  </a:lnTo>
                  <a:lnTo>
                    <a:pt x="287056" y="1681480"/>
                  </a:lnTo>
                  <a:lnTo>
                    <a:pt x="256469" y="1649326"/>
                  </a:lnTo>
                  <a:lnTo>
                    <a:pt x="227338" y="1615812"/>
                  </a:lnTo>
                  <a:lnTo>
                    <a:pt x="199714" y="1580990"/>
                  </a:lnTo>
                  <a:lnTo>
                    <a:pt x="173648" y="1544911"/>
                  </a:lnTo>
                  <a:lnTo>
                    <a:pt x="149193" y="1507626"/>
                  </a:lnTo>
                  <a:lnTo>
                    <a:pt x="126399" y="1469189"/>
                  </a:lnTo>
                  <a:lnTo>
                    <a:pt x="105318" y="1429649"/>
                  </a:lnTo>
                  <a:lnTo>
                    <a:pt x="86000" y="1389058"/>
                  </a:lnTo>
                  <a:lnTo>
                    <a:pt x="68499" y="1347469"/>
                  </a:lnTo>
                  <a:lnTo>
                    <a:pt x="52863" y="1304933"/>
                  </a:lnTo>
                  <a:lnTo>
                    <a:pt x="39146" y="1261502"/>
                  </a:lnTo>
                  <a:lnTo>
                    <a:pt x="27399" y="1217226"/>
                  </a:lnTo>
                  <a:lnTo>
                    <a:pt x="17672" y="1172158"/>
                  </a:lnTo>
                  <a:lnTo>
                    <a:pt x="10017" y="1126349"/>
                  </a:lnTo>
                  <a:lnTo>
                    <a:pt x="4486" y="1079852"/>
                  </a:lnTo>
                  <a:lnTo>
                    <a:pt x="1130" y="1032717"/>
                  </a:lnTo>
                  <a:lnTo>
                    <a:pt x="0" y="984996"/>
                  </a:lnTo>
                  <a:close/>
                </a:path>
              </a:pathLst>
            </a:custGeom>
            <a:ln w="62825">
              <a:solidFill>
                <a:srgbClr val="436D8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56807" y="6749794"/>
              <a:ext cx="652824" cy="1042952"/>
            </a:xfrm>
            <a:prstGeom prst="rect">
              <a:avLst/>
            </a:prstGeom>
          </p:spPr>
        </p:pic>
      </p:grpSp>
      <p:sp>
        <p:nvSpPr>
          <p:cNvPr id="14" name="object 14" descr=""/>
          <p:cNvSpPr txBox="1"/>
          <p:nvPr/>
        </p:nvSpPr>
        <p:spPr>
          <a:xfrm>
            <a:off x="3733468" y="3487926"/>
            <a:ext cx="2811780" cy="2361565"/>
          </a:xfrm>
          <a:prstGeom prst="rect">
            <a:avLst/>
          </a:prstGeom>
        </p:spPr>
        <p:txBody>
          <a:bodyPr wrap="square" lIns="0" tIns="26034" rIns="0" bIns="0" rtlCol="0" vert="horz">
            <a:spAutoFit/>
          </a:bodyPr>
          <a:lstStyle/>
          <a:p>
            <a:pPr algn="ctr" marL="189865" marR="180975">
              <a:lnSpc>
                <a:spcPts val="3170"/>
              </a:lnSpc>
              <a:spcBef>
                <a:spcPts val="204"/>
              </a:spcBef>
            </a:pPr>
            <a:r>
              <a:rPr dirty="0" sz="2650" spc="-40">
                <a:solidFill>
                  <a:srgbClr val="414851"/>
                </a:solidFill>
                <a:latin typeface="Verdana"/>
                <a:cs typeface="Verdana"/>
              </a:rPr>
              <a:t>CUADERNO</a:t>
            </a:r>
            <a:r>
              <a:rPr dirty="0" sz="2650" spc="-17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650" spc="-140">
                <a:solidFill>
                  <a:srgbClr val="414851"/>
                </a:solidFill>
                <a:latin typeface="Verdana"/>
                <a:cs typeface="Verdana"/>
              </a:rPr>
              <a:t>DE </a:t>
            </a:r>
            <a:r>
              <a:rPr dirty="0" sz="2650" spc="-10">
                <a:solidFill>
                  <a:srgbClr val="414851"/>
                </a:solidFill>
                <a:latin typeface="Verdana"/>
                <a:cs typeface="Verdana"/>
              </a:rPr>
              <a:t>EXPLOTACIÓN AGRÍCOLA</a:t>
            </a:r>
            <a:endParaRPr sz="2650">
              <a:latin typeface="Verdana"/>
              <a:cs typeface="Verdana"/>
            </a:endParaRPr>
          </a:p>
          <a:p>
            <a:pPr algn="ctr" marL="12700" marR="5080">
              <a:lnSpc>
                <a:spcPct val="100000"/>
              </a:lnSpc>
              <a:spcBef>
                <a:spcPts val="1855"/>
              </a:spcBef>
            </a:pPr>
            <a:r>
              <a:rPr dirty="0" sz="1150" spc="-30">
                <a:solidFill>
                  <a:srgbClr val="6192B6"/>
                </a:solidFill>
                <a:latin typeface="Verdana"/>
                <a:cs typeface="Verdana"/>
              </a:rPr>
              <a:t>Herramienta</a:t>
            </a:r>
            <a:r>
              <a:rPr dirty="0" sz="1150" spc="-20">
                <a:solidFill>
                  <a:srgbClr val="6192B6"/>
                </a:solidFill>
                <a:latin typeface="Verdana"/>
                <a:cs typeface="Verdana"/>
              </a:rPr>
              <a:t> digital </a:t>
            </a:r>
            <a:r>
              <a:rPr dirty="0" sz="1150" spc="-30">
                <a:solidFill>
                  <a:srgbClr val="6192B6"/>
                </a:solidFill>
                <a:latin typeface="Verdana"/>
                <a:cs typeface="Verdana"/>
              </a:rPr>
              <a:t>utilizada</a:t>
            </a:r>
            <a:r>
              <a:rPr dirty="0" sz="1150" spc="-45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>
                <a:solidFill>
                  <a:srgbClr val="6192B6"/>
                </a:solidFill>
                <a:latin typeface="Verdana"/>
                <a:cs typeface="Verdana"/>
              </a:rPr>
              <a:t>en</a:t>
            </a:r>
            <a:r>
              <a:rPr dirty="0" sz="1150" spc="-30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-10">
                <a:solidFill>
                  <a:srgbClr val="6192B6"/>
                </a:solidFill>
                <a:latin typeface="Verdana"/>
                <a:cs typeface="Verdana"/>
              </a:rPr>
              <a:t>España </a:t>
            </a:r>
            <a:r>
              <a:rPr dirty="0" sz="1150">
                <a:solidFill>
                  <a:srgbClr val="6192B6"/>
                </a:solidFill>
                <a:latin typeface="Verdana"/>
                <a:cs typeface="Verdana"/>
              </a:rPr>
              <a:t>para</a:t>
            </a:r>
            <a:r>
              <a:rPr dirty="0" sz="1150" spc="-50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>
                <a:solidFill>
                  <a:srgbClr val="6192B6"/>
                </a:solidFill>
                <a:latin typeface="Verdana"/>
                <a:cs typeface="Verdana"/>
              </a:rPr>
              <a:t>anotar</a:t>
            </a:r>
            <a:r>
              <a:rPr dirty="0" sz="1150" spc="-45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-70">
                <a:solidFill>
                  <a:srgbClr val="6192B6"/>
                </a:solidFill>
                <a:latin typeface="Verdana"/>
                <a:cs typeface="Verdana"/>
              </a:rPr>
              <a:t>y</a:t>
            </a:r>
            <a:r>
              <a:rPr dirty="0" sz="1150" spc="-45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-35">
                <a:solidFill>
                  <a:srgbClr val="6192B6"/>
                </a:solidFill>
                <a:latin typeface="Verdana"/>
                <a:cs typeface="Verdana"/>
              </a:rPr>
              <a:t>reportar</a:t>
            </a:r>
            <a:r>
              <a:rPr dirty="0" sz="1150" spc="-55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70">
                <a:solidFill>
                  <a:srgbClr val="6192B6"/>
                </a:solidFill>
                <a:latin typeface="Verdana"/>
                <a:cs typeface="Verdana"/>
              </a:rPr>
              <a:t>de</a:t>
            </a:r>
            <a:r>
              <a:rPr dirty="0" sz="1150" spc="-45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-10">
                <a:solidFill>
                  <a:srgbClr val="6192B6"/>
                </a:solidFill>
                <a:latin typeface="Verdana"/>
                <a:cs typeface="Verdana"/>
              </a:rPr>
              <a:t>manera </a:t>
            </a:r>
            <a:r>
              <a:rPr dirty="0" sz="1150">
                <a:solidFill>
                  <a:srgbClr val="6192B6"/>
                </a:solidFill>
                <a:latin typeface="Verdana"/>
                <a:cs typeface="Verdana"/>
              </a:rPr>
              <a:t>telemática</a:t>
            </a:r>
            <a:r>
              <a:rPr dirty="0" sz="1150" spc="-25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-50">
                <a:solidFill>
                  <a:srgbClr val="6192B6"/>
                </a:solidFill>
                <a:latin typeface="Verdana"/>
                <a:cs typeface="Verdana"/>
              </a:rPr>
              <a:t>las</a:t>
            </a:r>
            <a:r>
              <a:rPr dirty="0" sz="1150" spc="-15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>
                <a:solidFill>
                  <a:srgbClr val="6192B6"/>
                </a:solidFill>
                <a:latin typeface="Verdana"/>
                <a:cs typeface="Verdana"/>
              </a:rPr>
              <a:t>actividades</a:t>
            </a:r>
            <a:r>
              <a:rPr dirty="0" sz="1150" spc="-30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>
                <a:solidFill>
                  <a:srgbClr val="6192B6"/>
                </a:solidFill>
                <a:latin typeface="Verdana"/>
                <a:cs typeface="Verdana"/>
              </a:rPr>
              <a:t>que</a:t>
            </a:r>
            <a:r>
              <a:rPr dirty="0" sz="1150" spc="20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-25">
                <a:solidFill>
                  <a:srgbClr val="6192B6"/>
                </a:solidFill>
                <a:latin typeface="Verdana"/>
                <a:cs typeface="Verdana"/>
              </a:rPr>
              <a:t>se </a:t>
            </a:r>
            <a:r>
              <a:rPr dirty="0" sz="1150" spc="-30">
                <a:solidFill>
                  <a:srgbClr val="6192B6"/>
                </a:solidFill>
                <a:latin typeface="Verdana"/>
                <a:cs typeface="Verdana"/>
              </a:rPr>
              <a:t>realizan</a:t>
            </a:r>
            <a:r>
              <a:rPr dirty="0" sz="1150" spc="-65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>
                <a:solidFill>
                  <a:srgbClr val="6192B6"/>
                </a:solidFill>
                <a:latin typeface="Verdana"/>
                <a:cs typeface="Verdana"/>
              </a:rPr>
              <a:t>en</a:t>
            </a:r>
            <a:r>
              <a:rPr dirty="0" sz="1150" spc="-40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>
                <a:solidFill>
                  <a:srgbClr val="6192B6"/>
                </a:solidFill>
                <a:latin typeface="Verdana"/>
                <a:cs typeface="Verdana"/>
              </a:rPr>
              <a:t>una</a:t>
            </a:r>
            <a:r>
              <a:rPr dirty="0" sz="1150" spc="-30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>
                <a:solidFill>
                  <a:srgbClr val="6192B6"/>
                </a:solidFill>
                <a:latin typeface="Verdana"/>
                <a:cs typeface="Verdana"/>
              </a:rPr>
              <a:t>explotación</a:t>
            </a:r>
            <a:r>
              <a:rPr dirty="0" sz="1150" spc="-75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>
                <a:solidFill>
                  <a:srgbClr val="6192B6"/>
                </a:solidFill>
                <a:latin typeface="Verdana"/>
                <a:cs typeface="Verdana"/>
              </a:rPr>
              <a:t>en</a:t>
            </a:r>
            <a:r>
              <a:rPr dirty="0" sz="1150" spc="-30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-25">
                <a:solidFill>
                  <a:srgbClr val="6192B6"/>
                </a:solidFill>
                <a:latin typeface="Verdana"/>
                <a:cs typeface="Verdana"/>
              </a:rPr>
              <a:t>su </a:t>
            </a:r>
            <a:r>
              <a:rPr dirty="0" sz="1150">
                <a:solidFill>
                  <a:srgbClr val="6192B6"/>
                </a:solidFill>
                <a:latin typeface="Verdana"/>
                <a:cs typeface="Verdana"/>
              </a:rPr>
              <a:t>ámbito</a:t>
            </a:r>
            <a:r>
              <a:rPr dirty="0" sz="1150" spc="-40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-10">
                <a:solidFill>
                  <a:srgbClr val="6192B6"/>
                </a:solidFill>
                <a:latin typeface="Verdana"/>
                <a:cs typeface="Verdana"/>
              </a:rPr>
              <a:t>agrícola.</a:t>
            </a:r>
            <a:endParaRPr sz="1150">
              <a:latin typeface="Verdana"/>
              <a:cs typeface="Verdana"/>
            </a:endParaRPr>
          </a:p>
        </p:txBody>
      </p:sp>
      <p:grpSp>
        <p:nvGrpSpPr>
          <p:cNvPr id="15" name="object 15" descr=""/>
          <p:cNvGrpSpPr/>
          <p:nvPr/>
        </p:nvGrpSpPr>
        <p:grpSpPr>
          <a:xfrm>
            <a:off x="4128251" y="6254887"/>
            <a:ext cx="2023110" cy="2033270"/>
            <a:chOff x="4128251" y="6254887"/>
            <a:chExt cx="2023110" cy="2033270"/>
          </a:xfrm>
        </p:grpSpPr>
        <p:sp>
          <p:nvSpPr>
            <p:cNvPr id="16" name="object 16" descr=""/>
            <p:cNvSpPr/>
            <p:nvPr/>
          </p:nvSpPr>
          <p:spPr>
            <a:xfrm>
              <a:off x="4159663" y="6286300"/>
              <a:ext cx="1960245" cy="1970405"/>
            </a:xfrm>
            <a:custGeom>
              <a:avLst/>
              <a:gdLst/>
              <a:ahLst/>
              <a:cxnLst/>
              <a:rect l="l" t="t" r="r" b="b"/>
              <a:pathLst>
                <a:path w="1960245" h="1970404">
                  <a:moveTo>
                    <a:pt x="0" y="984996"/>
                  </a:moveTo>
                  <a:lnTo>
                    <a:pt x="1130" y="937266"/>
                  </a:lnTo>
                  <a:lnTo>
                    <a:pt x="4486" y="890123"/>
                  </a:lnTo>
                  <a:lnTo>
                    <a:pt x="10018" y="843619"/>
                  </a:lnTo>
                  <a:lnTo>
                    <a:pt x="17673" y="797805"/>
                  </a:lnTo>
                  <a:lnTo>
                    <a:pt x="27401" y="752732"/>
                  </a:lnTo>
                  <a:lnTo>
                    <a:pt x="39149" y="708452"/>
                  </a:lnTo>
                  <a:lnTo>
                    <a:pt x="52867" y="665017"/>
                  </a:lnTo>
                  <a:lnTo>
                    <a:pt x="68503" y="622479"/>
                  </a:lnTo>
                  <a:lnTo>
                    <a:pt x="86006" y="580888"/>
                  </a:lnTo>
                  <a:lnTo>
                    <a:pt x="105324" y="540297"/>
                  </a:lnTo>
                  <a:lnTo>
                    <a:pt x="126407" y="500756"/>
                  </a:lnTo>
                  <a:lnTo>
                    <a:pt x="149202" y="462319"/>
                  </a:lnTo>
                  <a:lnTo>
                    <a:pt x="173659" y="425035"/>
                  </a:lnTo>
                  <a:lnTo>
                    <a:pt x="199725" y="388957"/>
                  </a:lnTo>
                  <a:lnTo>
                    <a:pt x="227351" y="354136"/>
                  </a:lnTo>
                  <a:lnTo>
                    <a:pt x="256483" y="320624"/>
                  </a:lnTo>
                  <a:lnTo>
                    <a:pt x="287072" y="288472"/>
                  </a:lnTo>
                  <a:lnTo>
                    <a:pt x="319065" y="257733"/>
                  </a:lnTo>
                  <a:lnTo>
                    <a:pt x="352412" y="228457"/>
                  </a:lnTo>
                  <a:lnTo>
                    <a:pt x="387060" y="200695"/>
                  </a:lnTo>
                  <a:lnTo>
                    <a:pt x="422959" y="174501"/>
                  </a:lnTo>
                  <a:lnTo>
                    <a:pt x="460057" y="149925"/>
                  </a:lnTo>
                  <a:lnTo>
                    <a:pt x="498303" y="127018"/>
                  </a:lnTo>
                  <a:lnTo>
                    <a:pt x="537645" y="105833"/>
                  </a:lnTo>
                  <a:lnTo>
                    <a:pt x="578032" y="86421"/>
                  </a:lnTo>
                  <a:lnTo>
                    <a:pt x="619414" y="68833"/>
                  </a:lnTo>
                  <a:lnTo>
                    <a:pt x="661737" y="53121"/>
                  </a:lnTo>
                  <a:lnTo>
                    <a:pt x="704952" y="39337"/>
                  </a:lnTo>
                  <a:lnTo>
                    <a:pt x="749006" y="27532"/>
                  </a:lnTo>
                  <a:lnTo>
                    <a:pt x="793848" y="17758"/>
                  </a:lnTo>
                  <a:lnTo>
                    <a:pt x="839428" y="10066"/>
                  </a:lnTo>
                  <a:lnTo>
                    <a:pt x="885693" y="4508"/>
                  </a:lnTo>
                  <a:lnTo>
                    <a:pt x="932592" y="1135"/>
                  </a:lnTo>
                  <a:lnTo>
                    <a:pt x="980074" y="0"/>
                  </a:lnTo>
                  <a:lnTo>
                    <a:pt x="1027565" y="1135"/>
                  </a:lnTo>
                  <a:lnTo>
                    <a:pt x="1074472" y="4508"/>
                  </a:lnTo>
                  <a:lnTo>
                    <a:pt x="1120744" y="10066"/>
                  </a:lnTo>
                  <a:lnTo>
                    <a:pt x="1166329" y="17758"/>
                  </a:lnTo>
                  <a:lnTo>
                    <a:pt x="1211176" y="27532"/>
                  </a:lnTo>
                  <a:lnTo>
                    <a:pt x="1255235" y="39337"/>
                  </a:lnTo>
                  <a:lnTo>
                    <a:pt x="1298452" y="53121"/>
                  </a:lnTo>
                  <a:lnTo>
                    <a:pt x="1340778" y="68833"/>
                  </a:lnTo>
                  <a:lnTo>
                    <a:pt x="1382161" y="86421"/>
                  </a:lnTo>
                  <a:lnTo>
                    <a:pt x="1422550" y="105833"/>
                  </a:lnTo>
                  <a:lnTo>
                    <a:pt x="1461893" y="127018"/>
                  </a:lnTo>
                  <a:lnTo>
                    <a:pt x="1500138" y="149925"/>
                  </a:lnTo>
                  <a:lnTo>
                    <a:pt x="1537236" y="174501"/>
                  </a:lnTo>
                  <a:lnTo>
                    <a:pt x="1573134" y="200695"/>
                  </a:lnTo>
                  <a:lnTo>
                    <a:pt x="1607780" y="228457"/>
                  </a:lnTo>
                  <a:lnTo>
                    <a:pt x="1641125" y="257733"/>
                  </a:lnTo>
                  <a:lnTo>
                    <a:pt x="1673116" y="288472"/>
                  </a:lnTo>
                  <a:lnTo>
                    <a:pt x="1703702" y="320624"/>
                  </a:lnTo>
                  <a:lnTo>
                    <a:pt x="1732832" y="354136"/>
                  </a:lnTo>
                  <a:lnTo>
                    <a:pt x="1760455" y="388957"/>
                  </a:lnTo>
                  <a:lnTo>
                    <a:pt x="1786518" y="425035"/>
                  </a:lnTo>
                  <a:lnTo>
                    <a:pt x="1810972" y="462319"/>
                  </a:lnTo>
                  <a:lnTo>
                    <a:pt x="1833764" y="500756"/>
                  </a:lnTo>
                  <a:lnTo>
                    <a:pt x="1854844" y="540297"/>
                  </a:lnTo>
                  <a:lnTo>
                    <a:pt x="1874159" y="580888"/>
                  </a:lnTo>
                  <a:lnTo>
                    <a:pt x="1891659" y="622479"/>
                  </a:lnTo>
                  <a:lnTo>
                    <a:pt x="1907292" y="665017"/>
                  </a:lnTo>
                  <a:lnTo>
                    <a:pt x="1921008" y="708452"/>
                  </a:lnTo>
                  <a:lnTo>
                    <a:pt x="1932754" y="752732"/>
                  </a:lnTo>
                  <a:lnTo>
                    <a:pt x="1942479" y="797805"/>
                  </a:lnTo>
                  <a:lnTo>
                    <a:pt x="1950133" y="843619"/>
                  </a:lnTo>
                  <a:lnTo>
                    <a:pt x="1955663" y="890123"/>
                  </a:lnTo>
                  <a:lnTo>
                    <a:pt x="1959019" y="937266"/>
                  </a:lnTo>
                  <a:lnTo>
                    <a:pt x="1960149" y="984996"/>
                  </a:lnTo>
                  <a:lnTo>
                    <a:pt x="1959019" y="1032717"/>
                  </a:lnTo>
                  <a:lnTo>
                    <a:pt x="1955663" y="1079852"/>
                  </a:lnTo>
                  <a:lnTo>
                    <a:pt x="1950133" y="1126349"/>
                  </a:lnTo>
                  <a:lnTo>
                    <a:pt x="1942479" y="1172158"/>
                  </a:lnTo>
                  <a:lnTo>
                    <a:pt x="1932754" y="1217226"/>
                  </a:lnTo>
                  <a:lnTo>
                    <a:pt x="1921008" y="1261502"/>
                  </a:lnTo>
                  <a:lnTo>
                    <a:pt x="1907292" y="1304933"/>
                  </a:lnTo>
                  <a:lnTo>
                    <a:pt x="1891659" y="1347469"/>
                  </a:lnTo>
                  <a:lnTo>
                    <a:pt x="1874159" y="1389058"/>
                  </a:lnTo>
                  <a:lnTo>
                    <a:pt x="1854844" y="1429649"/>
                  </a:lnTo>
                  <a:lnTo>
                    <a:pt x="1833764" y="1469189"/>
                  </a:lnTo>
                  <a:lnTo>
                    <a:pt x="1810972" y="1507626"/>
                  </a:lnTo>
                  <a:lnTo>
                    <a:pt x="1786518" y="1544911"/>
                  </a:lnTo>
                  <a:lnTo>
                    <a:pt x="1760455" y="1580990"/>
                  </a:lnTo>
                  <a:lnTo>
                    <a:pt x="1732832" y="1615812"/>
                  </a:lnTo>
                  <a:lnTo>
                    <a:pt x="1703702" y="1649326"/>
                  </a:lnTo>
                  <a:lnTo>
                    <a:pt x="1673116" y="1681480"/>
                  </a:lnTo>
                  <a:lnTo>
                    <a:pt x="1641125" y="1712222"/>
                  </a:lnTo>
                  <a:lnTo>
                    <a:pt x="1607780" y="1741501"/>
                  </a:lnTo>
                  <a:lnTo>
                    <a:pt x="1573134" y="1769265"/>
                  </a:lnTo>
                  <a:lnTo>
                    <a:pt x="1537236" y="1795462"/>
                  </a:lnTo>
                  <a:lnTo>
                    <a:pt x="1500138" y="1820041"/>
                  </a:lnTo>
                  <a:lnTo>
                    <a:pt x="1461893" y="1842951"/>
                  </a:lnTo>
                  <a:lnTo>
                    <a:pt x="1422550" y="1864139"/>
                  </a:lnTo>
                  <a:lnTo>
                    <a:pt x="1382161" y="1883554"/>
                  </a:lnTo>
                  <a:lnTo>
                    <a:pt x="1340778" y="1901145"/>
                  </a:lnTo>
                  <a:lnTo>
                    <a:pt x="1298452" y="1916859"/>
                  </a:lnTo>
                  <a:lnTo>
                    <a:pt x="1255235" y="1930646"/>
                  </a:lnTo>
                  <a:lnTo>
                    <a:pt x="1211176" y="1942453"/>
                  </a:lnTo>
                  <a:lnTo>
                    <a:pt x="1166329" y="1952230"/>
                  </a:lnTo>
                  <a:lnTo>
                    <a:pt x="1120744" y="1959923"/>
                  </a:lnTo>
                  <a:lnTo>
                    <a:pt x="1074472" y="1965482"/>
                  </a:lnTo>
                  <a:lnTo>
                    <a:pt x="1027565" y="1968856"/>
                  </a:lnTo>
                  <a:lnTo>
                    <a:pt x="980074" y="1969992"/>
                  </a:lnTo>
                  <a:lnTo>
                    <a:pt x="932592" y="1968856"/>
                  </a:lnTo>
                  <a:lnTo>
                    <a:pt x="885693" y="1965482"/>
                  </a:lnTo>
                  <a:lnTo>
                    <a:pt x="839428" y="1959923"/>
                  </a:lnTo>
                  <a:lnTo>
                    <a:pt x="793848" y="1952230"/>
                  </a:lnTo>
                  <a:lnTo>
                    <a:pt x="749006" y="1942453"/>
                  </a:lnTo>
                  <a:lnTo>
                    <a:pt x="704952" y="1930646"/>
                  </a:lnTo>
                  <a:lnTo>
                    <a:pt x="661737" y="1916859"/>
                  </a:lnTo>
                  <a:lnTo>
                    <a:pt x="619414" y="1901145"/>
                  </a:lnTo>
                  <a:lnTo>
                    <a:pt x="578032" y="1883554"/>
                  </a:lnTo>
                  <a:lnTo>
                    <a:pt x="537645" y="1864139"/>
                  </a:lnTo>
                  <a:lnTo>
                    <a:pt x="498303" y="1842951"/>
                  </a:lnTo>
                  <a:lnTo>
                    <a:pt x="460057" y="1820041"/>
                  </a:lnTo>
                  <a:lnTo>
                    <a:pt x="422959" y="1795462"/>
                  </a:lnTo>
                  <a:lnTo>
                    <a:pt x="387060" y="1769265"/>
                  </a:lnTo>
                  <a:lnTo>
                    <a:pt x="352412" y="1741501"/>
                  </a:lnTo>
                  <a:lnTo>
                    <a:pt x="319065" y="1712222"/>
                  </a:lnTo>
                  <a:lnTo>
                    <a:pt x="287072" y="1681480"/>
                  </a:lnTo>
                  <a:lnTo>
                    <a:pt x="256483" y="1649326"/>
                  </a:lnTo>
                  <a:lnTo>
                    <a:pt x="227351" y="1615812"/>
                  </a:lnTo>
                  <a:lnTo>
                    <a:pt x="199725" y="1580990"/>
                  </a:lnTo>
                  <a:lnTo>
                    <a:pt x="173659" y="1544911"/>
                  </a:lnTo>
                  <a:lnTo>
                    <a:pt x="149202" y="1507626"/>
                  </a:lnTo>
                  <a:lnTo>
                    <a:pt x="126407" y="1469189"/>
                  </a:lnTo>
                  <a:lnTo>
                    <a:pt x="105324" y="1429649"/>
                  </a:lnTo>
                  <a:lnTo>
                    <a:pt x="86006" y="1389058"/>
                  </a:lnTo>
                  <a:lnTo>
                    <a:pt x="68503" y="1347469"/>
                  </a:lnTo>
                  <a:lnTo>
                    <a:pt x="52867" y="1304933"/>
                  </a:lnTo>
                  <a:lnTo>
                    <a:pt x="39149" y="1261502"/>
                  </a:lnTo>
                  <a:lnTo>
                    <a:pt x="27401" y="1217226"/>
                  </a:lnTo>
                  <a:lnTo>
                    <a:pt x="17673" y="1172158"/>
                  </a:lnTo>
                  <a:lnTo>
                    <a:pt x="10018" y="1126349"/>
                  </a:lnTo>
                  <a:lnTo>
                    <a:pt x="4486" y="1079852"/>
                  </a:lnTo>
                  <a:lnTo>
                    <a:pt x="1130" y="1032717"/>
                  </a:lnTo>
                  <a:lnTo>
                    <a:pt x="0" y="984996"/>
                  </a:lnTo>
                  <a:close/>
                </a:path>
              </a:pathLst>
            </a:custGeom>
            <a:ln w="62825">
              <a:solidFill>
                <a:srgbClr val="436D8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32225" y="6749794"/>
              <a:ext cx="615089" cy="1042952"/>
            </a:xfrm>
            <a:prstGeom prst="rect">
              <a:avLst/>
            </a:prstGeom>
          </p:spPr>
        </p:pic>
      </p:grpSp>
      <p:sp>
        <p:nvSpPr>
          <p:cNvPr id="18" name="object 18" descr=""/>
          <p:cNvSpPr txBox="1"/>
          <p:nvPr/>
        </p:nvSpPr>
        <p:spPr>
          <a:xfrm>
            <a:off x="6962375" y="3487926"/>
            <a:ext cx="2870200" cy="2538095"/>
          </a:xfrm>
          <a:prstGeom prst="rect">
            <a:avLst/>
          </a:prstGeom>
        </p:spPr>
        <p:txBody>
          <a:bodyPr wrap="square" lIns="0" tIns="26034" rIns="0" bIns="0" rtlCol="0" vert="horz">
            <a:spAutoFit/>
          </a:bodyPr>
          <a:lstStyle/>
          <a:p>
            <a:pPr algn="ctr" marL="299085" marR="294005" indent="3810">
              <a:lnSpc>
                <a:spcPts val="3170"/>
              </a:lnSpc>
              <a:spcBef>
                <a:spcPts val="204"/>
              </a:spcBef>
            </a:pPr>
            <a:r>
              <a:rPr dirty="0" sz="2650" spc="-175">
                <a:solidFill>
                  <a:srgbClr val="414851"/>
                </a:solidFill>
                <a:latin typeface="Verdana"/>
                <a:cs typeface="Verdana"/>
              </a:rPr>
              <a:t>HUELLA</a:t>
            </a:r>
            <a:r>
              <a:rPr dirty="0" sz="2650" spc="-19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650" spc="-25">
                <a:solidFill>
                  <a:srgbClr val="414851"/>
                </a:solidFill>
                <a:latin typeface="Verdana"/>
                <a:cs typeface="Verdana"/>
              </a:rPr>
              <a:t>DE </a:t>
            </a:r>
            <a:r>
              <a:rPr dirty="0" sz="2650">
                <a:solidFill>
                  <a:srgbClr val="414851"/>
                </a:solidFill>
                <a:latin typeface="Verdana"/>
                <a:cs typeface="Verdana"/>
              </a:rPr>
              <a:t>CARBONO</a:t>
            </a:r>
            <a:r>
              <a:rPr dirty="0" sz="2650" spc="1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650" spc="-165">
                <a:solidFill>
                  <a:srgbClr val="414851"/>
                </a:solidFill>
                <a:latin typeface="Verdana"/>
                <a:cs typeface="Verdana"/>
              </a:rPr>
              <a:t>DE </a:t>
            </a:r>
            <a:r>
              <a:rPr dirty="0" sz="2650" spc="-10">
                <a:solidFill>
                  <a:srgbClr val="414851"/>
                </a:solidFill>
                <a:latin typeface="Verdana"/>
                <a:cs typeface="Verdana"/>
              </a:rPr>
              <a:t>PRODUCTO</a:t>
            </a:r>
            <a:endParaRPr sz="2650">
              <a:latin typeface="Verdana"/>
              <a:cs typeface="Verdana"/>
            </a:endParaRPr>
          </a:p>
          <a:p>
            <a:pPr algn="ctr" marL="67945" marR="61594" indent="-1905">
              <a:lnSpc>
                <a:spcPct val="100000"/>
              </a:lnSpc>
              <a:spcBef>
                <a:spcPts val="1855"/>
              </a:spcBef>
            </a:pPr>
            <a:r>
              <a:rPr dirty="0" sz="1150">
                <a:solidFill>
                  <a:srgbClr val="6192B6"/>
                </a:solidFill>
                <a:latin typeface="Verdana"/>
                <a:cs typeface="Verdana"/>
              </a:rPr>
              <a:t>Calcula,</a:t>
            </a:r>
            <a:r>
              <a:rPr dirty="0" sz="1150" spc="-65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-45">
                <a:solidFill>
                  <a:srgbClr val="6192B6"/>
                </a:solidFill>
                <a:latin typeface="Verdana"/>
                <a:cs typeface="Verdana"/>
              </a:rPr>
              <a:t>rastrea</a:t>
            </a:r>
            <a:r>
              <a:rPr dirty="0" sz="1150" spc="-5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60">
                <a:solidFill>
                  <a:srgbClr val="6192B6"/>
                </a:solidFill>
                <a:latin typeface="Verdana"/>
                <a:cs typeface="Verdana"/>
              </a:rPr>
              <a:t>e</a:t>
            </a:r>
            <a:r>
              <a:rPr dirty="0" sz="1150" spc="-10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-30">
                <a:solidFill>
                  <a:srgbClr val="6192B6"/>
                </a:solidFill>
                <a:latin typeface="Verdana"/>
                <a:cs typeface="Verdana"/>
              </a:rPr>
              <a:t>informa</a:t>
            </a:r>
            <a:r>
              <a:rPr dirty="0" sz="1150" spc="-55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-30">
                <a:solidFill>
                  <a:srgbClr val="6192B6"/>
                </a:solidFill>
                <a:latin typeface="Verdana"/>
                <a:cs typeface="Verdana"/>
              </a:rPr>
              <a:t>sobre</a:t>
            </a:r>
            <a:r>
              <a:rPr dirty="0" sz="1150" spc="-35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-25">
                <a:solidFill>
                  <a:srgbClr val="6192B6"/>
                </a:solidFill>
                <a:latin typeface="Verdana"/>
                <a:cs typeface="Verdana"/>
              </a:rPr>
              <a:t>la </a:t>
            </a:r>
            <a:r>
              <a:rPr dirty="0" sz="1150">
                <a:solidFill>
                  <a:srgbClr val="6192B6"/>
                </a:solidFill>
                <a:latin typeface="Verdana"/>
                <a:cs typeface="Verdana"/>
              </a:rPr>
              <a:t>reducción</a:t>
            </a:r>
            <a:r>
              <a:rPr dirty="0" sz="1150" spc="-30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70">
                <a:solidFill>
                  <a:srgbClr val="6192B6"/>
                </a:solidFill>
                <a:latin typeface="Verdana"/>
                <a:cs typeface="Verdana"/>
              </a:rPr>
              <a:t>de</a:t>
            </a:r>
            <a:r>
              <a:rPr dirty="0" sz="1150">
                <a:solidFill>
                  <a:srgbClr val="6192B6"/>
                </a:solidFill>
                <a:latin typeface="Verdana"/>
                <a:cs typeface="Verdana"/>
              </a:rPr>
              <a:t> la</a:t>
            </a:r>
            <a:r>
              <a:rPr dirty="0" sz="1150" spc="-10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-20">
                <a:solidFill>
                  <a:srgbClr val="6192B6"/>
                </a:solidFill>
                <a:latin typeface="Verdana"/>
                <a:cs typeface="Verdana"/>
              </a:rPr>
              <a:t>huella</a:t>
            </a:r>
            <a:r>
              <a:rPr dirty="0" sz="1150" spc="-25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70">
                <a:solidFill>
                  <a:srgbClr val="6192B6"/>
                </a:solidFill>
                <a:latin typeface="Verdana"/>
                <a:cs typeface="Verdana"/>
              </a:rPr>
              <a:t>de</a:t>
            </a:r>
            <a:r>
              <a:rPr dirty="0" sz="1150" spc="5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>
                <a:solidFill>
                  <a:srgbClr val="6192B6"/>
                </a:solidFill>
                <a:latin typeface="Verdana"/>
                <a:cs typeface="Verdana"/>
              </a:rPr>
              <a:t>carbono</a:t>
            </a:r>
            <a:r>
              <a:rPr dirty="0" sz="1150" spc="-30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-25">
                <a:solidFill>
                  <a:srgbClr val="6192B6"/>
                </a:solidFill>
                <a:latin typeface="Verdana"/>
                <a:cs typeface="Verdana"/>
              </a:rPr>
              <a:t>en </a:t>
            </a:r>
            <a:r>
              <a:rPr dirty="0" sz="1150">
                <a:solidFill>
                  <a:srgbClr val="6192B6"/>
                </a:solidFill>
                <a:latin typeface="Verdana"/>
                <a:cs typeface="Verdana"/>
              </a:rPr>
              <a:t>toda</a:t>
            </a:r>
            <a:r>
              <a:rPr dirty="0" sz="1150" spc="-35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>
                <a:solidFill>
                  <a:srgbClr val="6192B6"/>
                </a:solidFill>
                <a:latin typeface="Verdana"/>
                <a:cs typeface="Verdana"/>
              </a:rPr>
              <a:t>la</a:t>
            </a:r>
            <a:r>
              <a:rPr dirty="0" sz="1150" spc="-50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70">
                <a:solidFill>
                  <a:srgbClr val="6192B6"/>
                </a:solidFill>
                <a:latin typeface="Verdana"/>
                <a:cs typeface="Verdana"/>
              </a:rPr>
              <a:t>cadena</a:t>
            </a:r>
            <a:r>
              <a:rPr dirty="0" sz="1150" spc="-25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65">
                <a:solidFill>
                  <a:srgbClr val="6192B6"/>
                </a:solidFill>
                <a:latin typeface="Verdana"/>
                <a:cs typeface="Verdana"/>
              </a:rPr>
              <a:t>de</a:t>
            </a:r>
            <a:r>
              <a:rPr dirty="0" sz="1150" spc="-35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-10">
                <a:solidFill>
                  <a:srgbClr val="6192B6"/>
                </a:solidFill>
                <a:latin typeface="Verdana"/>
                <a:cs typeface="Verdana"/>
              </a:rPr>
              <a:t>valor.</a:t>
            </a:r>
            <a:endParaRPr sz="1150">
              <a:latin typeface="Verdana"/>
              <a:cs typeface="Verdana"/>
            </a:endParaRPr>
          </a:p>
          <a:p>
            <a:pPr algn="ctr" marL="12700" marR="5080" indent="-1270">
              <a:lnSpc>
                <a:spcPct val="100000"/>
              </a:lnSpc>
              <a:spcBef>
                <a:spcPts val="15"/>
              </a:spcBef>
            </a:pPr>
            <a:r>
              <a:rPr dirty="0" sz="1150">
                <a:solidFill>
                  <a:srgbClr val="6192B6"/>
                </a:solidFill>
                <a:latin typeface="Verdana"/>
                <a:cs typeface="Verdana"/>
              </a:rPr>
              <a:t>Autenticación</a:t>
            </a:r>
            <a:r>
              <a:rPr dirty="0" sz="1150" spc="15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-20">
                <a:solidFill>
                  <a:srgbClr val="6192B6"/>
                </a:solidFill>
                <a:latin typeface="Verdana"/>
                <a:cs typeface="Verdana"/>
              </a:rPr>
              <a:t>instantánea,</a:t>
            </a:r>
            <a:r>
              <a:rPr dirty="0" sz="1150" spc="30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-10">
                <a:solidFill>
                  <a:srgbClr val="6192B6"/>
                </a:solidFill>
                <a:latin typeface="Verdana"/>
                <a:cs typeface="Verdana"/>
              </a:rPr>
              <a:t>verificación </a:t>
            </a:r>
            <a:r>
              <a:rPr dirty="0" sz="1150" spc="70">
                <a:solidFill>
                  <a:srgbClr val="6192B6"/>
                </a:solidFill>
                <a:latin typeface="Verdana"/>
                <a:cs typeface="Verdana"/>
              </a:rPr>
              <a:t>de</a:t>
            </a:r>
            <a:r>
              <a:rPr dirty="0" sz="1150" spc="-75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>
                <a:solidFill>
                  <a:srgbClr val="6192B6"/>
                </a:solidFill>
                <a:latin typeface="Verdana"/>
                <a:cs typeface="Verdana"/>
              </a:rPr>
              <a:t>datos</a:t>
            </a:r>
            <a:r>
              <a:rPr dirty="0" sz="1150" spc="-80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>
                <a:solidFill>
                  <a:srgbClr val="6192B6"/>
                </a:solidFill>
                <a:latin typeface="Verdana"/>
                <a:cs typeface="Verdana"/>
              </a:rPr>
              <a:t>en</a:t>
            </a:r>
            <a:r>
              <a:rPr dirty="0" sz="1150" spc="-80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>
                <a:solidFill>
                  <a:srgbClr val="6192B6"/>
                </a:solidFill>
                <a:latin typeface="Verdana"/>
                <a:cs typeface="Verdana"/>
              </a:rPr>
              <a:t>tiempo</a:t>
            </a:r>
            <a:r>
              <a:rPr dirty="0" sz="1150" spc="-114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-25">
                <a:solidFill>
                  <a:srgbClr val="6192B6"/>
                </a:solidFill>
                <a:latin typeface="Verdana"/>
                <a:cs typeface="Verdana"/>
              </a:rPr>
              <a:t>real</a:t>
            </a:r>
            <a:r>
              <a:rPr dirty="0" sz="1150" spc="-70">
                <a:solidFill>
                  <a:srgbClr val="6192B6"/>
                </a:solidFill>
                <a:latin typeface="Verdana"/>
                <a:cs typeface="Verdana"/>
              </a:rPr>
              <a:t> y</a:t>
            </a:r>
            <a:r>
              <a:rPr dirty="0" sz="1150" spc="-75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-10">
                <a:solidFill>
                  <a:srgbClr val="6192B6"/>
                </a:solidFill>
                <a:latin typeface="Verdana"/>
                <a:cs typeface="Verdana"/>
              </a:rPr>
              <a:t>compartición </a:t>
            </a:r>
            <a:r>
              <a:rPr dirty="0" sz="1150" spc="70">
                <a:solidFill>
                  <a:srgbClr val="6192B6"/>
                </a:solidFill>
                <a:latin typeface="Verdana"/>
                <a:cs typeface="Verdana"/>
              </a:rPr>
              <a:t>de</a:t>
            </a:r>
            <a:r>
              <a:rPr dirty="0" sz="1150" spc="-70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-60">
                <a:solidFill>
                  <a:srgbClr val="6192B6"/>
                </a:solidFill>
                <a:latin typeface="Verdana"/>
                <a:cs typeface="Verdana"/>
              </a:rPr>
              <a:t>estos</a:t>
            </a:r>
            <a:r>
              <a:rPr dirty="0" sz="1150" spc="-90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100">
                <a:solidFill>
                  <a:srgbClr val="6192B6"/>
                </a:solidFill>
                <a:latin typeface="Verdana"/>
                <a:cs typeface="Verdana"/>
              </a:rPr>
              <a:t>a</a:t>
            </a:r>
            <a:r>
              <a:rPr dirty="0" sz="1150" spc="-65">
                <a:solidFill>
                  <a:srgbClr val="6192B6"/>
                </a:solidFill>
                <a:latin typeface="Verdana"/>
                <a:cs typeface="Verdana"/>
              </a:rPr>
              <a:t> los</a:t>
            </a:r>
            <a:r>
              <a:rPr dirty="0" sz="1150" spc="-90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-10">
                <a:solidFill>
                  <a:srgbClr val="6192B6"/>
                </a:solidFill>
                <a:latin typeface="Verdana"/>
                <a:cs typeface="Verdana"/>
              </a:rPr>
              <a:t>clientes</a:t>
            </a:r>
            <a:endParaRPr sz="1150">
              <a:latin typeface="Verdana"/>
              <a:cs typeface="Verdana"/>
            </a:endParaRPr>
          </a:p>
        </p:txBody>
      </p:sp>
      <p:grpSp>
        <p:nvGrpSpPr>
          <p:cNvPr id="19" name="object 19" descr=""/>
          <p:cNvGrpSpPr/>
          <p:nvPr/>
        </p:nvGrpSpPr>
        <p:grpSpPr>
          <a:xfrm>
            <a:off x="7384801" y="6254887"/>
            <a:ext cx="2023110" cy="2033270"/>
            <a:chOff x="7384801" y="6254887"/>
            <a:chExt cx="2023110" cy="2033270"/>
          </a:xfrm>
        </p:grpSpPr>
        <p:sp>
          <p:nvSpPr>
            <p:cNvPr id="20" name="object 20" descr=""/>
            <p:cNvSpPr/>
            <p:nvPr/>
          </p:nvSpPr>
          <p:spPr>
            <a:xfrm>
              <a:off x="7416213" y="6286300"/>
              <a:ext cx="1960245" cy="1970405"/>
            </a:xfrm>
            <a:custGeom>
              <a:avLst/>
              <a:gdLst/>
              <a:ahLst/>
              <a:cxnLst/>
              <a:rect l="l" t="t" r="r" b="b"/>
              <a:pathLst>
                <a:path w="1960245" h="1970404">
                  <a:moveTo>
                    <a:pt x="0" y="984996"/>
                  </a:moveTo>
                  <a:lnTo>
                    <a:pt x="1130" y="937266"/>
                  </a:lnTo>
                  <a:lnTo>
                    <a:pt x="4486" y="890123"/>
                  </a:lnTo>
                  <a:lnTo>
                    <a:pt x="10018" y="843619"/>
                  </a:lnTo>
                  <a:lnTo>
                    <a:pt x="17673" y="797805"/>
                  </a:lnTo>
                  <a:lnTo>
                    <a:pt x="27401" y="752732"/>
                  </a:lnTo>
                  <a:lnTo>
                    <a:pt x="39149" y="708452"/>
                  </a:lnTo>
                  <a:lnTo>
                    <a:pt x="52867" y="665017"/>
                  </a:lnTo>
                  <a:lnTo>
                    <a:pt x="68503" y="622479"/>
                  </a:lnTo>
                  <a:lnTo>
                    <a:pt x="86006" y="580888"/>
                  </a:lnTo>
                  <a:lnTo>
                    <a:pt x="105324" y="540297"/>
                  </a:lnTo>
                  <a:lnTo>
                    <a:pt x="126407" y="500756"/>
                  </a:lnTo>
                  <a:lnTo>
                    <a:pt x="149202" y="462319"/>
                  </a:lnTo>
                  <a:lnTo>
                    <a:pt x="173659" y="425035"/>
                  </a:lnTo>
                  <a:lnTo>
                    <a:pt x="199725" y="388957"/>
                  </a:lnTo>
                  <a:lnTo>
                    <a:pt x="227351" y="354136"/>
                  </a:lnTo>
                  <a:lnTo>
                    <a:pt x="256483" y="320624"/>
                  </a:lnTo>
                  <a:lnTo>
                    <a:pt x="287072" y="288472"/>
                  </a:lnTo>
                  <a:lnTo>
                    <a:pt x="319065" y="257733"/>
                  </a:lnTo>
                  <a:lnTo>
                    <a:pt x="352412" y="228457"/>
                  </a:lnTo>
                  <a:lnTo>
                    <a:pt x="387060" y="200695"/>
                  </a:lnTo>
                  <a:lnTo>
                    <a:pt x="422959" y="174501"/>
                  </a:lnTo>
                  <a:lnTo>
                    <a:pt x="460057" y="149925"/>
                  </a:lnTo>
                  <a:lnTo>
                    <a:pt x="498303" y="127018"/>
                  </a:lnTo>
                  <a:lnTo>
                    <a:pt x="537645" y="105833"/>
                  </a:lnTo>
                  <a:lnTo>
                    <a:pt x="578032" y="86421"/>
                  </a:lnTo>
                  <a:lnTo>
                    <a:pt x="619414" y="68833"/>
                  </a:lnTo>
                  <a:lnTo>
                    <a:pt x="661737" y="53121"/>
                  </a:lnTo>
                  <a:lnTo>
                    <a:pt x="704952" y="39337"/>
                  </a:lnTo>
                  <a:lnTo>
                    <a:pt x="749006" y="27532"/>
                  </a:lnTo>
                  <a:lnTo>
                    <a:pt x="793848" y="17758"/>
                  </a:lnTo>
                  <a:lnTo>
                    <a:pt x="839428" y="10066"/>
                  </a:lnTo>
                  <a:lnTo>
                    <a:pt x="885693" y="4508"/>
                  </a:lnTo>
                  <a:lnTo>
                    <a:pt x="932592" y="1135"/>
                  </a:lnTo>
                  <a:lnTo>
                    <a:pt x="980074" y="0"/>
                  </a:lnTo>
                  <a:lnTo>
                    <a:pt x="1027557" y="1135"/>
                  </a:lnTo>
                  <a:lnTo>
                    <a:pt x="1074456" y="4508"/>
                  </a:lnTo>
                  <a:lnTo>
                    <a:pt x="1120721" y="10066"/>
                  </a:lnTo>
                  <a:lnTo>
                    <a:pt x="1166300" y="17758"/>
                  </a:lnTo>
                  <a:lnTo>
                    <a:pt x="1211143" y="27532"/>
                  </a:lnTo>
                  <a:lnTo>
                    <a:pt x="1255197" y="39337"/>
                  </a:lnTo>
                  <a:lnTo>
                    <a:pt x="1298412" y="53121"/>
                  </a:lnTo>
                  <a:lnTo>
                    <a:pt x="1340735" y="68833"/>
                  </a:lnTo>
                  <a:lnTo>
                    <a:pt x="1382116" y="86421"/>
                  </a:lnTo>
                  <a:lnTo>
                    <a:pt x="1422504" y="105833"/>
                  </a:lnTo>
                  <a:lnTo>
                    <a:pt x="1461846" y="127018"/>
                  </a:lnTo>
                  <a:lnTo>
                    <a:pt x="1500092" y="149925"/>
                  </a:lnTo>
                  <a:lnTo>
                    <a:pt x="1537190" y="174501"/>
                  </a:lnTo>
                  <a:lnTo>
                    <a:pt x="1573089" y="200695"/>
                  </a:lnTo>
                  <a:lnTo>
                    <a:pt x="1607737" y="228457"/>
                  </a:lnTo>
                  <a:lnTo>
                    <a:pt x="1641084" y="257733"/>
                  </a:lnTo>
                  <a:lnTo>
                    <a:pt x="1673077" y="288472"/>
                  </a:lnTo>
                  <a:lnTo>
                    <a:pt x="1703665" y="320624"/>
                  </a:lnTo>
                  <a:lnTo>
                    <a:pt x="1732798" y="354136"/>
                  </a:lnTo>
                  <a:lnTo>
                    <a:pt x="1760423" y="388957"/>
                  </a:lnTo>
                  <a:lnTo>
                    <a:pt x="1786490" y="425035"/>
                  </a:lnTo>
                  <a:lnTo>
                    <a:pt x="1810947" y="462319"/>
                  </a:lnTo>
                  <a:lnTo>
                    <a:pt x="1833742" y="500756"/>
                  </a:lnTo>
                  <a:lnTo>
                    <a:pt x="1854824" y="540297"/>
                  </a:lnTo>
                  <a:lnTo>
                    <a:pt x="1874143" y="580888"/>
                  </a:lnTo>
                  <a:lnTo>
                    <a:pt x="1891646" y="622479"/>
                  </a:lnTo>
                  <a:lnTo>
                    <a:pt x="1907282" y="665017"/>
                  </a:lnTo>
                  <a:lnTo>
                    <a:pt x="1921000" y="708452"/>
                  </a:lnTo>
                  <a:lnTo>
                    <a:pt x="1932748" y="752732"/>
                  </a:lnTo>
                  <a:lnTo>
                    <a:pt x="1942476" y="797805"/>
                  </a:lnTo>
                  <a:lnTo>
                    <a:pt x="1950131" y="843619"/>
                  </a:lnTo>
                  <a:lnTo>
                    <a:pt x="1955662" y="890123"/>
                  </a:lnTo>
                  <a:lnTo>
                    <a:pt x="1959019" y="937266"/>
                  </a:lnTo>
                  <a:lnTo>
                    <a:pt x="1960149" y="984996"/>
                  </a:lnTo>
                  <a:lnTo>
                    <a:pt x="1959019" y="1032717"/>
                  </a:lnTo>
                  <a:lnTo>
                    <a:pt x="1955662" y="1079852"/>
                  </a:lnTo>
                  <a:lnTo>
                    <a:pt x="1950131" y="1126349"/>
                  </a:lnTo>
                  <a:lnTo>
                    <a:pt x="1942476" y="1172158"/>
                  </a:lnTo>
                  <a:lnTo>
                    <a:pt x="1932748" y="1217226"/>
                  </a:lnTo>
                  <a:lnTo>
                    <a:pt x="1921000" y="1261502"/>
                  </a:lnTo>
                  <a:lnTo>
                    <a:pt x="1907282" y="1304933"/>
                  </a:lnTo>
                  <a:lnTo>
                    <a:pt x="1891646" y="1347469"/>
                  </a:lnTo>
                  <a:lnTo>
                    <a:pt x="1874143" y="1389058"/>
                  </a:lnTo>
                  <a:lnTo>
                    <a:pt x="1854824" y="1429649"/>
                  </a:lnTo>
                  <a:lnTo>
                    <a:pt x="1833742" y="1469189"/>
                  </a:lnTo>
                  <a:lnTo>
                    <a:pt x="1810947" y="1507626"/>
                  </a:lnTo>
                  <a:lnTo>
                    <a:pt x="1786490" y="1544911"/>
                  </a:lnTo>
                  <a:lnTo>
                    <a:pt x="1760423" y="1580990"/>
                  </a:lnTo>
                  <a:lnTo>
                    <a:pt x="1732798" y="1615812"/>
                  </a:lnTo>
                  <a:lnTo>
                    <a:pt x="1703665" y="1649326"/>
                  </a:lnTo>
                  <a:lnTo>
                    <a:pt x="1673077" y="1681480"/>
                  </a:lnTo>
                  <a:lnTo>
                    <a:pt x="1641084" y="1712222"/>
                  </a:lnTo>
                  <a:lnTo>
                    <a:pt x="1607737" y="1741501"/>
                  </a:lnTo>
                  <a:lnTo>
                    <a:pt x="1573089" y="1769265"/>
                  </a:lnTo>
                  <a:lnTo>
                    <a:pt x="1537190" y="1795462"/>
                  </a:lnTo>
                  <a:lnTo>
                    <a:pt x="1500092" y="1820041"/>
                  </a:lnTo>
                  <a:lnTo>
                    <a:pt x="1461846" y="1842951"/>
                  </a:lnTo>
                  <a:lnTo>
                    <a:pt x="1422504" y="1864139"/>
                  </a:lnTo>
                  <a:lnTo>
                    <a:pt x="1382116" y="1883554"/>
                  </a:lnTo>
                  <a:lnTo>
                    <a:pt x="1340735" y="1901145"/>
                  </a:lnTo>
                  <a:lnTo>
                    <a:pt x="1298412" y="1916859"/>
                  </a:lnTo>
                  <a:lnTo>
                    <a:pt x="1255197" y="1930646"/>
                  </a:lnTo>
                  <a:lnTo>
                    <a:pt x="1211143" y="1942453"/>
                  </a:lnTo>
                  <a:lnTo>
                    <a:pt x="1166300" y="1952230"/>
                  </a:lnTo>
                  <a:lnTo>
                    <a:pt x="1120721" y="1959923"/>
                  </a:lnTo>
                  <a:lnTo>
                    <a:pt x="1074456" y="1965482"/>
                  </a:lnTo>
                  <a:lnTo>
                    <a:pt x="1027557" y="1968856"/>
                  </a:lnTo>
                  <a:lnTo>
                    <a:pt x="980074" y="1969992"/>
                  </a:lnTo>
                  <a:lnTo>
                    <a:pt x="932592" y="1968856"/>
                  </a:lnTo>
                  <a:lnTo>
                    <a:pt x="885693" y="1965482"/>
                  </a:lnTo>
                  <a:lnTo>
                    <a:pt x="839428" y="1959923"/>
                  </a:lnTo>
                  <a:lnTo>
                    <a:pt x="793848" y="1952230"/>
                  </a:lnTo>
                  <a:lnTo>
                    <a:pt x="749006" y="1942453"/>
                  </a:lnTo>
                  <a:lnTo>
                    <a:pt x="704952" y="1930646"/>
                  </a:lnTo>
                  <a:lnTo>
                    <a:pt x="661737" y="1916859"/>
                  </a:lnTo>
                  <a:lnTo>
                    <a:pt x="619414" y="1901145"/>
                  </a:lnTo>
                  <a:lnTo>
                    <a:pt x="578032" y="1883554"/>
                  </a:lnTo>
                  <a:lnTo>
                    <a:pt x="537645" y="1864139"/>
                  </a:lnTo>
                  <a:lnTo>
                    <a:pt x="498303" y="1842951"/>
                  </a:lnTo>
                  <a:lnTo>
                    <a:pt x="460057" y="1820041"/>
                  </a:lnTo>
                  <a:lnTo>
                    <a:pt x="422959" y="1795462"/>
                  </a:lnTo>
                  <a:lnTo>
                    <a:pt x="387060" y="1769265"/>
                  </a:lnTo>
                  <a:lnTo>
                    <a:pt x="352412" y="1741501"/>
                  </a:lnTo>
                  <a:lnTo>
                    <a:pt x="319065" y="1712222"/>
                  </a:lnTo>
                  <a:lnTo>
                    <a:pt x="287072" y="1681480"/>
                  </a:lnTo>
                  <a:lnTo>
                    <a:pt x="256483" y="1649326"/>
                  </a:lnTo>
                  <a:lnTo>
                    <a:pt x="227351" y="1615812"/>
                  </a:lnTo>
                  <a:lnTo>
                    <a:pt x="199725" y="1580990"/>
                  </a:lnTo>
                  <a:lnTo>
                    <a:pt x="173659" y="1544911"/>
                  </a:lnTo>
                  <a:lnTo>
                    <a:pt x="149202" y="1507626"/>
                  </a:lnTo>
                  <a:lnTo>
                    <a:pt x="126407" y="1469189"/>
                  </a:lnTo>
                  <a:lnTo>
                    <a:pt x="105324" y="1429649"/>
                  </a:lnTo>
                  <a:lnTo>
                    <a:pt x="86006" y="1389058"/>
                  </a:lnTo>
                  <a:lnTo>
                    <a:pt x="68503" y="1347469"/>
                  </a:lnTo>
                  <a:lnTo>
                    <a:pt x="52867" y="1304933"/>
                  </a:lnTo>
                  <a:lnTo>
                    <a:pt x="39149" y="1261502"/>
                  </a:lnTo>
                  <a:lnTo>
                    <a:pt x="27401" y="1217226"/>
                  </a:lnTo>
                  <a:lnTo>
                    <a:pt x="17673" y="1172158"/>
                  </a:lnTo>
                  <a:lnTo>
                    <a:pt x="10018" y="1126349"/>
                  </a:lnTo>
                  <a:lnTo>
                    <a:pt x="4486" y="1079852"/>
                  </a:lnTo>
                  <a:lnTo>
                    <a:pt x="1130" y="1032717"/>
                  </a:lnTo>
                  <a:lnTo>
                    <a:pt x="0" y="984996"/>
                  </a:lnTo>
                  <a:close/>
                </a:path>
              </a:pathLst>
            </a:custGeom>
            <a:ln w="62825">
              <a:solidFill>
                <a:srgbClr val="436D8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77456" y="6749794"/>
              <a:ext cx="1037727" cy="1042952"/>
            </a:xfrm>
            <a:prstGeom prst="rect">
              <a:avLst/>
            </a:prstGeom>
          </p:spPr>
        </p:pic>
      </p:grpSp>
      <p:sp>
        <p:nvSpPr>
          <p:cNvPr id="22" name="object 22" descr=""/>
          <p:cNvSpPr txBox="1"/>
          <p:nvPr/>
        </p:nvSpPr>
        <p:spPr>
          <a:xfrm>
            <a:off x="10293374" y="3487926"/>
            <a:ext cx="2720975" cy="2538095"/>
          </a:xfrm>
          <a:prstGeom prst="rect">
            <a:avLst/>
          </a:prstGeom>
        </p:spPr>
        <p:txBody>
          <a:bodyPr wrap="square" lIns="0" tIns="26034" rIns="0" bIns="0" rtlCol="0" vert="horz">
            <a:spAutoFit/>
          </a:bodyPr>
          <a:lstStyle/>
          <a:p>
            <a:pPr algn="ctr" marL="12700" marR="5080">
              <a:lnSpc>
                <a:spcPts val="3170"/>
              </a:lnSpc>
              <a:spcBef>
                <a:spcPts val="204"/>
              </a:spcBef>
            </a:pPr>
            <a:r>
              <a:rPr dirty="0" sz="2650" spc="-150">
                <a:solidFill>
                  <a:srgbClr val="414851"/>
                </a:solidFill>
                <a:latin typeface="Verdana"/>
                <a:cs typeface="Verdana"/>
              </a:rPr>
              <a:t>CERTIFICADO</a:t>
            </a:r>
            <a:r>
              <a:rPr dirty="0" sz="2650" spc="-14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650" spc="-114">
                <a:solidFill>
                  <a:srgbClr val="414851"/>
                </a:solidFill>
                <a:latin typeface="Verdana"/>
                <a:cs typeface="Verdana"/>
              </a:rPr>
              <a:t>DE </a:t>
            </a:r>
            <a:r>
              <a:rPr dirty="0" sz="2650" spc="-60">
                <a:solidFill>
                  <a:srgbClr val="414851"/>
                </a:solidFill>
                <a:latin typeface="Verdana"/>
                <a:cs typeface="Verdana"/>
              </a:rPr>
              <a:t>CALIDAD</a:t>
            </a:r>
            <a:r>
              <a:rPr dirty="0" sz="2650" spc="-19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650" spc="-25">
                <a:solidFill>
                  <a:srgbClr val="414851"/>
                </a:solidFill>
                <a:latin typeface="Verdana"/>
                <a:cs typeface="Verdana"/>
              </a:rPr>
              <a:t>DE </a:t>
            </a:r>
            <a:r>
              <a:rPr dirty="0" sz="2650" spc="-10">
                <a:solidFill>
                  <a:srgbClr val="414851"/>
                </a:solidFill>
                <a:latin typeface="Verdana"/>
                <a:cs typeface="Verdana"/>
              </a:rPr>
              <a:t>PROCESO</a:t>
            </a:r>
            <a:endParaRPr sz="2650">
              <a:latin typeface="Verdana"/>
              <a:cs typeface="Verdana"/>
            </a:endParaRPr>
          </a:p>
          <a:p>
            <a:pPr algn="ctr" marL="36195" marR="28575">
              <a:lnSpc>
                <a:spcPct val="100000"/>
              </a:lnSpc>
              <a:spcBef>
                <a:spcPts val="1855"/>
              </a:spcBef>
            </a:pPr>
            <a:r>
              <a:rPr dirty="0" sz="1150">
                <a:solidFill>
                  <a:srgbClr val="6192B6"/>
                </a:solidFill>
                <a:latin typeface="Verdana"/>
                <a:cs typeface="Verdana"/>
              </a:rPr>
              <a:t>La</a:t>
            </a:r>
            <a:r>
              <a:rPr dirty="0" sz="1150" spc="-60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>
                <a:solidFill>
                  <a:srgbClr val="6192B6"/>
                </a:solidFill>
                <a:latin typeface="Verdana"/>
                <a:cs typeface="Verdana"/>
              </a:rPr>
              <a:t>certificación</a:t>
            </a:r>
            <a:r>
              <a:rPr dirty="0" sz="1150" spc="-105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70">
                <a:solidFill>
                  <a:srgbClr val="6192B6"/>
                </a:solidFill>
                <a:latin typeface="Verdana"/>
                <a:cs typeface="Verdana"/>
              </a:rPr>
              <a:t>de</a:t>
            </a:r>
            <a:r>
              <a:rPr dirty="0" sz="1150" spc="-60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45">
                <a:solidFill>
                  <a:srgbClr val="6192B6"/>
                </a:solidFill>
                <a:latin typeface="Verdana"/>
                <a:cs typeface="Verdana"/>
              </a:rPr>
              <a:t>calidad</a:t>
            </a:r>
            <a:r>
              <a:rPr dirty="0" sz="1150" spc="-90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-55">
                <a:solidFill>
                  <a:srgbClr val="6192B6"/>
                </a:solidFill>
                <a:latin typeface="Verdana"/>
                <a:cs typeface="Verdana"/>
              </a:rPr>
              <a:t>es</a:t>
            </a:r>
            <a:r>
              <a:rPr dirty="0" sz="1150" spc="-75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-25">
                <a:solidFill>
                  <a:srgbClr val="6192B6"/>
                </a:solidFill>
                <a:latin typeface="Verdana"/>
                <a:cs typeface="Verdana"/>
              </a:rPr>
              <a:t>un </a:t>
            </a:r>
            <a:r>
              <a:rPr dirty="0" sz="1150">
                <a:solidFill>
                  <a:srgbClr val="6192B6"/>
                </a:solidFill>
                <a:latin typeface="Verdana"/>
                <a:cs typeface="Verdana"/>
              </a:rPr>
              <a:t>proceso</a:t>
            </a:r>
            <a:r>
              <a:rPr dirty="0" sz="1150" spc="-15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>
                <a:solidFill>
                  <a:srgbClr val="6192B6"/>
                </a:solidFill>
                <a:latin typeface="Verdana"/>
                <a:cs typeface="Verdana"/>
              </a:rPr>
              <a:t>que</a:t>
            </a:r>
            <a:r>
              <a:rPr dirty="0" sz="1150" spc="-40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-10">
                <a:solidFill>
                  <a:srgbClr val="6192B6"/>
                </a:solidFill>
                <a:latin typeface="Verdana"/>
                <a:cs typeface="Verdana"/>
              </a:rPr>
              <a:t>garantiza</a:t>
            </a:r>
            <a:r>
              <a:rPr dirty="0" sz="1150" spc="-20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>
                <a:solidFill>
                  <a:srgbClr val="6192B6"/>
                </a:solidFill>
                <a:latin typeface="Verdana"/>
                <a:cs typeface="Verdana"/>
              </a:rPr>
              <a:t>que</a:t>
            </a:r>
            <a:r>
              <a:rPr dirty="0" sz="1150" spc="-15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-25">
                <a:solidFill>
                  <a:srgbClr val="6192B6"/>
                </a:solidFill>
                <a:latin typeface="Verdana"/>
                <a:cs typeface="Verdana"/>
              </a:rPr>
              <a:t>un </a:t>
            </a:r>
            <a:r>
              <a:rPr dirty="0" sz="1150">
                <a:solidFill>
                  <a:srgbClr val="6192B6"/>
                </a:solidFill>
                <a:latin typeface="Verdana"/>
                <a:cs typeface="Verdana"/>
              </a:rPr>
              <a:t>producto</a:t>
            </a:r>
            <a:r>
              <a:rPr dirty="0" sz="1150" spc="-30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55">
                <a:solidFill>
                  <a:srgbClr val="6192B6"/>
                </a:solidFill>
                <a:latin typeface="Verdana"/>
                <a:cs typeface="Verdana"/>
              </a:rPr>
              <a:t>o</a:t>
            </a:r>
            <a:r>
              <a:rPr dirty="0" sz="1150" spc="-10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-40">
                <a:solidFill>
                  <a:srgbClr val="6192B6"/>
                </a:solidFill>
                <a:latin typeface="Verdana"/>
                <a:cs typeface="Verdana"/>
              </a:rPr>
              <a:t>servicio</a:t>
            </a:r>
            <a:r>
              <a:rPr dirty="0" sz="1150" spc="-50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>
                <a:solidFill>
                  <a:srgbClr val="6192B6"/>
                </a:solidFill>
                <a:latin typeface="Verdana"/>
                <a:cs typeface="Verdana"/>
              </a:rPr>
              <a:t>cumple</a:t>
            </a:r>
            <a:r>
              <a:rPr dirty="0" sz="1150" spc="-25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55">
                <a:solidFill>
                  <a:srgbClr val="6192B6"/>
                </a:solidFill>
                <a:latin typeface="Verdana"/>
                <a:cs typeface="Verdana"/>
              </a:rPr>
              <a:t>con</a:t>
            </a:r>
            <a:r>
              <a:rPr dirty="0" sz="1150" spc="-35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-20">
                <a:solidFill>
                  <a:srgbClr val="6192B6"/>
                </a:solidFill>
                <a:latin typeface="Verdana"/>
                <a:cs typeface="Verdana"/>
              </a:rPr>
              <a:t>unos </a:t>
            </a:r>
            <a:r>
              <a:rPr dirty="0" sz="1150" spc="-25">
                <a:solidFill>
                  <a:srgbClr val="6192B6"/>
                </a:solidFill>
                <a:latin typeface="Verdana"/>
                <a:cs typeface="Verdana"/>
              </a:rPr>
              <a:t>estándares</a:t>
            </a:r>
            <a:r>
              <a:rPr dirty="0" sz="1150" spc="-30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-10">
                <a:solidFill>
                  <a:srgbClr val="6192B6"/>
                </a:solidFill>
                <a:latin typeface="Verdana"/>
                <a:cs typeface="Verdana"/>
              </a:rPr>
              <a:t>establecidos.</a:t>
            </a:r>
            <a:r>
              <a:rPr dirty="0" sz="1150" spc="-65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-10">
                <a:solidFill>
                  <a:srgbClr val="6192B6"/>
                </a:solidFill>
                <a:latin typeface="Verdana"/>
                <a:cs typeface="Verdana"/>
              </a:rPr>
              <a:t>Blockchain garantiza</a:t>
            </a:r>
            <a:r>
              <a:rPr dirty="0" sz="1150" spc="-30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>
                <a:solidFill>
                  <a:srgbClr val="6192B6"/>
                </a:solidFill>
                <a:latin typeface="Verdana"/>
                <a:cs typeface="Verdana"/>
              </a:rPr>
              <a:t>que</a:t>
            </a:r>
            <a:r>
              <a:rPr dirty="0" sz="1150" spc="-30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-65">
                <a:solidFill>
                  <a:srgbClr val="6192B6"/>
                </a:solidFill>
                <a:latin typeface="Verdana"/>
                <a:cs typeface="Verdana"/>
              </a:rPr>
              <a:t>los</a:t>
            </a:r>
            <a:r>
              <a:rPr dirty="0" sz="1150" spc="-60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-10">
                <a:solidFill>
                  <a:srgbClr val="6192B6"/>
                </a:solidFill>
                <a:latin typeface="Verdana"/>
                <a:cs typeface="Verdana"/>
              </a:rPr>
              <a:t>certificados</a:t>
            </a:r>
            <a:r>
              <a:rPr dirty="0" sz="1150" spc="-55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-20">
                <a:solidFill>
                  <a:srgbClr val="6192B6"/>
                </a:solidFill>
                <a:latin typeface="Verdana"/>
                <a:cs typeface="Verdana"/>
              </a:rPr>
              <a:t>sean </a:t>
            </a:r>
            <a:r>
              <a:rPr dirty="0" sz="1150" spc="-35">
                <a:solidFill>
                  <a:srgbClr val="6192B6"/>
                </a:solidFill>
                <a:latin typeface="Verdana"/>
                <a:cs typeface="Verdana"/>
              </a:rPr>
              <a:t>inviolables</a:t>
            </a:r>
            <a:r>
              <a:rPr dirty="0" sz="1150" spc="-65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-60">
                <a:solidFill>
                  <a:srgbClr val="6192B6"/>
                </a:solidFill>
                <a:latin typeface="Verdana"/>
                <a:cs typeface="Verdana"/>
              </a:rPr>
              <a:t>y</a:t>
            </a:r>
            <a:r>
              <a:rPr dirty="0" sz="1150" spc="-45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-10">
                <a:solidFill>
                  <a:srgbClr val="6192B6"/>
                </a:solidFill>
                <a:latin typeface="Verdana"/>
                <a:cs typeface="Verdana"/>
              </a:rPr>
              <a:t>rastreables.</a:t>
            </a:r>
            <a:endParaRPr sz="1150">
              <a:latin typeface="Verdana"/>
              <a:cs typeface="Verdana"/>
            </a:endParaRPr>
          </a:p>
        </p:txBody>
      </p:sp>
      <p:grpSp>
        <p:nvGrpSpPr>
          <p:cNvPr id="23" name="object 23" descr=""/>
          <p:cNvGrpSpPr/>
          <p:nvPr/>
        </p:nvGrpSpPr>
        <p:grpSpPr>
          <a:xfrm>
            <a:off x="10641351" y="6254887"/>
            <a:ext cx="2023110" cy="2033270"/>
            <a:chOff x="10641351" y="6254887"/>
            <a:chExt cx="2023110" cy="2033270"/>
          </a:xfrm>
        </p:grpSpPr>
        <p:sp>
          <p:nvSpPr>
            <p:cNvPr id="24" name="object 24" descr=""/>
            <p:cNvSpPr/>
            <p:nvPr/>
          </p:nvSpPr>
          <p:spPr>
            <a:xfrm>
              <a:off x="10672763" y="6286300"/>
              <a:ext cx="1960245" cy="1970405"/>
            </a:xfrm>
            <a:custGeom>
              <a:avLst/>
              <a:gdLst/>
              <a:ahLst/>
              <a:cxnLst/>
              <a:rect l="l" t="t" r="r" b="b"/>
              <a:pathLst>
                <a:path w="1960245" h="1970404">
                  <a:moveTo>
                    <a:pt x="0" y="984996"/>
                  </a:moveTo>
                  <a:lnTo>
                    <a:pt x="1130" y="937266"/>
                  </a:lnTo>
                  <a:lnTo>
                    <a:pt x="4486" y="890123"/>
                  </a:lnTo>
                  <a:lnTo>
                    <a:pt x="10018" y="843619"/>
                  </a:lnTo>
                  <a:lnTo>
                    <a:pt x="17673" y="797805"/>
                  </a:lnTo>
                  <a:lnTo>
                    <a:pt x="27401" y="752732"/>
                  </a:lnTo>
                  <a:lnTo>
                    <a:pt x="39149" y="708452"/>
                  </a:lnTo>
                  <a:lnTo>
                    <a:pt x="52867" y="665017"/>
                  </a:lnTo>
                  <a:lnTo>
                    <a:pt x="68503" y="622479"/>
                  </a:lnTo>
                  <a:lnTo>
                    <a:pt x="86006" y="580888"/>
                  </a:lnTo>
                  <a:lnTo>
                    <a:pt x="105324" y="540297"/>
                  </a:lnTo>
                  <a:lnTo>
                    <a:pt x="126407" y="500756"/>
                  </a:lnTo>
                  <a:lnTo>
                    <a:pt x="149202" y="462319"/>
                  </a:lnTo>
                  <a:lnTo>
                    <a:pt x="173659" y="425035"/>
                  </a:lnTo>
                  <a:lnTo>
                    <a:pt x="199725" y="388957"/>
                  </a:lnTo>
                  <a:lnTo>
                    <a:pt x="227351" y="354136"/>
                  </a:lnTo>
                  <a:lnTo>
                    <a:pt x="256483" y="320624"/>
                  </a:lnTo>
                  <a:lnTo>
                    <a:pt x="287072" y="288472"/>
                  </a:lnTo>
                  <a:lnTo>
                    <a:pt x="319065" y="257733"/>
                  </a:lnTo>
                  <a:lnTo>
                    <a:pt x="352412" y="228457"/>
                  </a:lnTo>
                  <a:lnTo>
                    <a:pt x="387060" y="200695"/>
                  </a:lnTo>
                  <a:lnTo>
                    <a:pt x="422959" y="174501"/>
                  </a:lnTo>
                  <a:lnTo>
                    <a:pt x="460057" y="149925"/>
                  </a:lnTo>
                  <a:lnTo>
                    <a:pt x="498303" y="127018"/>
                  </a:lnTo>
                  <a:lnTo>
                    <a:pt x="537645" y="105833"/>
                  </a:lnTo>
                  <a:lnTo>
                    <a:pt x="578032" y="86421"/>
                  </a:lnTo>
                  <a:lnTo>
                    <a:pt x="619414" y="68833"/>
                  </a:lnTo>
                  <a:lnTo>
                    <a:pt x="661737" y="53121"/>
                  </a:lnTo>
                  <a:lnTo>
                    <a:pt x="704952" y="39337"/>
                  </a:lnTo>
                  <a:lnTo>
                    <a:pt x="749006" y="27532"/>
                  </a:lnTo>
                  <a:lnTo>
                    <a:pt x="793848" y="17758"/>
                  </a:lnTo>
                  <a:lnTo>
                    <a:pt x="839428" y="10066"/>
                  </a:lnTo>
                  <a:lnTo>
                    <a:pt x="885693" y="4508"/>
                  </a:lnTo>
                  <a:lnTo>
                    <a:pt x="932592" y="1135"/>
                  </a:lnTo>
                  <a:lnTo>
                    <a:pt x="980074" y="0"/>
                  </a:lnTo>
                  <a:lnTo>
                    <a:pt x="1027557" y="1135"/>
                  </a:lnTo>
                  <a:lnTo>
                    <a:pt x="1074456" y="4508"/>
                  </a:lnTo>
                  <a:lnTo>
                    <a:pt x="1120721" y="10066"/>
                  </a:lnTo>
                  <a:lnTo>
                    <a:pt x="1166300" y="17758"/>
                  </a:lnTo>
                  <a:lnTo>
                    <a:pt x="1211143" y="27532"/>
                  </a:lnTo>
                  <a:lnTo>
                    <a:pt x="1255197" y="39337"/>
                  </a:lnTo>
                  <a:lnTo>
                    <a:pt x="1298412" y="53121"/>
                  </a:lnTo>
                  <a:lnTo>
                    <a:pt x="1340735" y="68833"/>
                  </a:lnTo>
                  <a:lnTo>
                    <a:pt x="1382116" y="86421"/>
                  </a:lnTo>
                  <a:lnTo>
                    <a:pt x="1422504" y="105833"/>
                  </a:lnTo>
                  <a:lnTo>
                    <a:pt x="1461846" y="127018"/>
                  </a:lnTo>
                  <a:lnTo>
                    <a:pt x="1500092" y="149925"/>
                  </a:lnTo>
                  <a:lnTo>
                    <a:pt x="1537190" y="174501"/>
                  </a:lnTo>
                  <a:lnTo>
                    <a:pt x="1573089" y="200695"/>
                  </a:lnTo>
                  <a:lnTo>
                    <a:pt x="1607737" y="228457"/>
                  </a:lnTo>
                  <a:lnTo>
                    <a:pt x="1641084" y="257733"/>
                  </a:lnTo>
                  <a:lnTo>
                    <a:pt x="1673077" y="288472"/>
                  </a:lnTo>
                  <a:lnTo>
                    <a:pt x="1703665" y="320624"/>
                  </a:lnTo>
                  <a:lnTo>
                    <a:pt x="1732798" y="354136"/>
                  </a:lnTo>
                  <a:lnTo>
                    <a:pt x="1760423" y="388957"/>
                  </a:lnTo>
                  <a:lnTo>
                    <a:pt x="1786490" y="425035"/>
                  </a:lnTo>
                  <a:lnTo>
                    <a:pt x="1810947" y="462319"/>
                  </a:lnTo>
                  <a:lnTo>
                    <a:pt x="1833742" y="500756"/>
                  </a:lnTo>
                  <a:lnTo>
                    <a:pt x="1854824" y="540297"/>
                  </a:lnTo>
                  <a:lnTo>
                    <a:pt x="1874143" y="580888"/>
                  </a:lnTo>
                  <a:lnTo>
                    <a:pt x="1891646" y="622479"/>
                  </a:lnTo>
                  <a:lnTo>
                    <a:pt x="1907282" y="665017"/>
                  </a:lnTo>
                  <a:lnTo>
                    <a:pt x="1921000" y="708452"/>
                  </a:lnTo>
                  <a:lnTo>
                    <a:pt x="1932748" y="752732"/>
                  </a:lnTo>
                  <a:lnTo>
                    <a:pt x="1942476" y="797805"/>
                  </a:lnTo>
                  <a:lnTo>
                    <a:pt x="1950131" y="843619"/>
                  </a:lnTo>
                  <a:lnTo>
                    <a:pt x="1955662" y="890123"/>
                  </a:lnTo>
                  <a:lnTo>
                    <a:pt x="1959019" y="937266"/>
                  </a:lnTo>
                  <a:lnTo>
                    <a:pt x="1960149" y="984996"/>
                  </a:lnTo>
                  <a:lnTo>
                    <a:pt x="1959019" y="1032717"/>
                  </a:lnTo>
                  <a:lnTo>
                    <a:pt x="1955662" y="1079852"/>
                  </a:lnTo>
                  <a:lnTo>
                    <a:pt x="1950131" y="1126349"/>
                  </a:lnTo>
                  <a:lnTo>
                    <a:pt x="1942476" y="1172158"/>
                  </a:lnTo>
                  <a:lnTo>
                    <a:pt x="1932748" y="1217226"/>
                  </a:lnTo>
                  <a:lnTo>
                    <a:pt x="1921000" y="1261502"/>
                  </a:lnTo>
                  <a:lnTo>
                    <a:pt x="1907282" y="1304933"/>
                  </a:lnTo>
                  <a:lnTo>
                    <a:pt x="1891646" y="1347469"/>
                  </a:lnTo>
                  <a:lnTo>
                    <a:pt x="1874143" y="1389058"/>
                  </a:lnTo>
                  <a:lnTo>
                    <a:pt x="1854824" y="1429649"/>
                  </a:lnTo>
                  <a:lnTo>
                    <a:pt x="1833742" y="1469189"/>
                  </a:lnTo>
                  <a:lnTo>
                    <a:pt x="1810947" y="1507626"/>
                  </a:lnTo>
                  <a:lnTo>
                    <a:pt x="1786490" y="1544911"/>
                  </a:lnTo>
                  <a:lnTo>
                    <a:pt x="1760423" y="1580990"/>
                  </a:lnTo>
                  <a:lnTo>
                    <a:pt x="1732798" y="1615812"/>
                  </a:lnTo>
                  <a:lnTo>
                    <a:pt x="1703665" y="1649326"/>
                  </a:lnTo>
                  <a:lnTo>
                    <a:pt x="1673077" y="1681480"/>
                  </a:lnTo>
                  <a:lnTo>
                    <a:pt x="1641084" y="1712222"/>
                  </a:lnTo>
                  <a:lnTo>
                    <a:pt x="1607737" y="1741501"/>
                  </a:lnTo>
                  <a:lnTo>
                    <a:pt x="1573089" y="1769265"/>
                  </a:lnTo>
                  <a:lnTo>
                    <a:pt x="1537190" y="1795462"/>
                  </a:lnTo>
                  <a:lnTo>
                    <a:pt x="1500092" y="1820041"/>
                  </a:lnTo>
                  <a:lnTo>
                    <a:pt x="1461846" y="1842951"/>
                  </a:lnTo>
                  <a:lnTo>
                    <a:pt x="1422504" y="1864139"/>
                  </a:lnTo>
                  <a:lnTo>
                    <a:pt x="1382116" y="1883554"/>
                  </a:lnTo>
                  <a:lnTo>
                    <a:pt x="1340735" y="1901145"/>
                  </a:lnTo>
                  <a:lnTo>
                    <a:pt x="1298412" y="1916859"/>
                  </a:lnTo>
                  <a:lnTo>
                    <a:pt x="1255197" y="1930646"/>
                  </a:lnTo>
                  <a:lnTo>
                    <a:pt x="1211143" y="1942453"/>
                  </a:lnTo>
                  <a:lnTo>
                    <a:pt x="1166300" y="1952230"/>
                  </a:lnTo>
                  <a:lnTo>
                    <a:pt x="1120721" y="1959923"/>
                  </a:lnTo>
                  <a:lnTo>
                    <a:pt x="1074456" y="1965482"/>
                  </a:lnTo>
                  <a:lnTo>
                    <a:pt x="1027557" y="1968856"/>
                  </a:lnTo>
                  <a:lnTo>
                    <a:pt x="980074" y="1969992"/>
                  </a:lnTo>
                  <a:lnTo>
                    <a:pt x="932592" y="1968856"/>
                  </a:lnTo>
                  <a:lnTo>
                    <a:pt x="885693" y="1965482"/>
                  </a:lnTo>
                  <a:lnTo>
                    <a:pt x="839428" y="1959923"/>
                  </a:lnTo>
                  <a:lnTo>
                    <a:pt x="793848" y="1952230"/>
                  </a:lnTo>
                  <a:lnTo>
                    <a:pt x="749006" y="1942453"/>
                  </a:lnTo>
                  <a:lnTo>
                    <a:pt x="704952" y="1930646"/>
                  </a:lnTo>
                  <a:lnTo>
                    <a:pt x="661737" y="1916859"/>
                  </a:lnTo>
                  <a:lnTo>
                    <a:pt x="619414" y="1901145"/>
                  </a:lnTo>
                  <a:lnTo>
                    <a:pt x="578032" y="1883554"/>
                  </a:lnTo>
                  <a:lnTo>
                    <a:pt x="537645" y="1864139"/>
                  </a:lnTo>
                  <a:lnTo>
                    <a:pt x="498303" y="1842951"/>
                  </a:lnTo>
                  <a:lnTo>
                    <a:pt x="460057" y="1820041"/>
                  </a:lnTo>
                  <a:lnTo>
                    <a:pt x="422959" y="1795462"/>
                  </a:lnTo>
                  <a:lnTo>
                    <a:pt x="387060" y="1769265"/>
                  </a:lnTo>
                  <a:lnTo>
                    <a:pt x="352412" y="1741501"/>
                  </a:lnTo>
                  <a:lnTo>
                    <a:pt x="319065" y="1712222"/>
                  </a:lnTo>
                  <a:lnTo>
                    <a:pt x="287072" y="1681480"/>
                  </a:lnTo>
                  <a:lnTo>
                    <a:pt x="256483" y="1649326"/>
                  </a:lnTo>
                  <a:lnTo>
                    <a:pt x="227351" y="1615812"/>
                  </a:lnTo>
                  <a:lnTo>
                    <a:pt x="199725" y="1580990"/>
                  </a:lnTo>
                  <a:lnTo>
                    <a:pt x="173659" y="1544911"/>
                  </a:lnTo>
                  <a:lnTo>
                    <a:pt x="149202" y="1507626"/>
                  </a:lnTo>
                  <a:lnTo>
                    <a:pt x="126407" y="1469189"/>
                  </a:lnTo>
                  <a:lnTo>
                    <a:pt x="105324" y="1429649"/>
                  </a:lnTo>
                  <a:lnTo>
                    <a:pt x="86006" y="1389058"/>
                  </a:lnTo>
                  <a:lnTo>
                    <a:pt x="68503" y="1347469"/>
                  </a:lnTo>
                  <a:lnTo>
                    <a:pt x="52867" y="1304933"/>
                  </a:lnTo>
                  <a:lnTo>
                    <a:pt x="39149" y="1261502"/>
                  </a:lnTo>
                  <a:lnTo>
                    <a:pt x="27401" y="1217226"/>
                  </a:lnTo>
                  <a:lnTo>
                    <a:pt x="17673" y="1172158"/>
                  </a:lnTo>
                  <a:lnTo>
                    <a:pt x="10018" y="1126349"/>
                  </a:lnTo>
                  <a:lnTo>
                    <a:pt x="4486" y="1079852"/>
                  </a:lnTo>
                  <a:lnTo>
                    <a:pt x="1130" y="1032717"/>
                  </a:lnTo>
                  <a:lnTo>
                    <a:pt x="0" y="984996"/>
                  </a:lnTo>
                  <a:close/>
                </a:path>
              </a:pathLst>
            </a:custGeom>
            <a:ln w="62825">
              <a:solidFill>
                <a:srgbClr val="436D8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186836" y="6749794"/>
              <a:ext cx="932067" cy="1042952"/>
            </a:xfrm>
            <a:prstGeom prst="rect">
              <a:avLst/>
            </a:prstGeom>
          </p:spPr>
        </p:pic>
      </p:grpSp>
      <p:sp>
        <p:nvSpPr>
          <p:cNvPr id="26" name="object 26" descr=""/>
          <p:cNvSpPr txBox="1"/>
          <p:nvPr/>
        </p:nvSpPr>
        <p:spPr>
          <a:xfrm>
            <a:off x="13285638" y="3457770"/>
            <a:ext cx="3277870" cy="2569210"/>
          </a:xfrm>
          <a:prstGeom prst="rect">
            <a:avLst/>
          </a:prstGeom>
        </p:spPr>
        <p:txBody>
          <a:bodyPr wrap="square" lIns="0" tIns="26034" rIns="0" bIns="0" rtlCol="0" vert="horz">
            <a:spAutoFit/>
          </a:bodyPr>
          <a:lstStyle/>
          <a:p>
            <a:pPr algn="ctr" marL="80010" marR="73025" indent="-1270">
              <a:lnSpc>
                <a:spcPts val="3170"/>
              </a:lnSpc>
              <a:spcBef>
                <a:spcPts val="204"/>
              </a:spcBef>
            </a:pPr>
            <a:r>
              <a:rPr dirty="0" sz="2650" spc="-254" b="1">
                <a:solidFill>
                  <a:srgbClr val="414851"/>
                </a:solidFill>
                <a:latin typeface="Tahoma"/>
                <a:cs typeface="Tahoma"/>
              </a:rPr>
              <a:t>TRAZABILIDAD</a:t>
            </a:r>
            <a:r>
              <a:rPr dirty="0" sz="2650" spc="45" b="1">
                <a:solidFill>
                  <a:srgbClr val="414851"/>
                </a:solidFill>
                <a:latin typeface="Tahoma"/>
                <a:cs typeface="Tahoma"/>
              </a:rPr>
              <a:t> </a:t>
            </a:r>
            <a:r>
              <a:rPr dirty="0" sz="2650" spc="-25" b="1">
                <a:solidFill>
                  <a:srgbClr val="414851"/>
                </a:solidFill>
                <a:latin typeface="Tahoma"/>
                <a:cs typeface="Tahoma"/>
              </a:rPr>
              <a:t>DE </a:t>
            </a:r>
            <a:r>
              <a:rPr dirty="0" sz="2650" b="1">
                <a:solidFill>
                  <a:srgbClr val="414851"/>
                </a:solidFill>
                <a:latin typeface="Tahoma"/>
                <a:cs typeface="Tahoma"/>
              </a:rPr>
              <a:t>CADENA</a:t>
            </a:r>
            <a:r>
              <a:rPr dirty="0" sz="2650" spc="-60" b="1">
                <a:solidFill>
                  <a:srgbClr val="414851"/>
                </a:solidFill>
                <a:latin typeface="Tahoma"/>
                <a:cs typeface="Tahoma"/>
              </a:rPr>
              <a:t> </a:t>
            </a:r>
            <a:r>
              <a:rPr dirty="0" sz="2650" spc="-229" b="1">
                <a:solidFill>
                  <a:srgbClr val="414851"/>
                </a:solidFill>
                <a:latin typeface="Tahoma"/>
                <a:cs typeface="Tahoma"/>
              </a:rPr>
              <a:t>DE</a:t>
            </a:r>
            <a:r>
              <a:rPr dirty="0" sz="2650" spc="-5" b="1">
                <a:solidFill>
                  <a:srgbClr val="414851"/>
                </a:solidFill>
                <a:latin typeface="Tahoma"/>
                <a:cs typeface="Tahoma"/>
              </a:rPr>
              <a:t> </a:t>
            </a:r>
            <a:r>
              <a:rPr dirty="0" sz="2650" spc="-70" b="1">
                <a:solidFill>
                  <a:srgbClr val="414851"/>
                </a:solidFill>
                <a:latin typeface="Tahoma"/>
                <a:cs typeface="Tahoma"/>
              </a:rPr>
              <a:t>VALOR</a:t>
            </a:r>
            <a:endParaRPr sz="265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370"/>
              </a:spcBef>
            </a:pPr>
            <a:r>
              <a:rPr dirty="0" sz="2650" spc="-45" b="1">
                <a:solidFill>
                  <a:srgbClr val="414851"/>
                </a:solidFill>
                <a:latin typeface="Tahoma"/>
                <a:cs typeface="Tahoma"/>
              </a:rPr>
              <a:t>-</a:t>
            </a:r>
            <a:r>
              <a:rPr dirty="0" sz="2650" spc="-40" b="1">
                <a:solidFill>
                  <a:srgbClr val="414851"/>
                </a:solidFill>
                <a:latin typeface="Tahoma"/>
                <a:cs typeface="Tahoma"/>
              </a:rPr>
              <a:t>Del</a:t>
            </a:r>
            <a:r>
              <a:rPr dirty="0" sz="2650" spc="-100" b="1">
                <a:solidFill>
                  <a:srgbClr val="414851"/>
                </a:solidFill>
                <a:latin typeface="Tahoma"/>
                <a:cs typeface="Tahoma"/>
              </a:rPr>
              <a:t> </a:t>
            </a:r>
            <a:r>
              <a:rPr dirty="0" sz="2650" spc="-35" b="1">
                <a:solidFill>
                  <a:srgbClr val="414851"/>
                </a:solidFill>
                <a:latin typeface="Tahoma"/>
                <a:cs typeface="Tahoma"/>
              </a:rPr>
              <a:t>mar</a:t>
            </a:r>
            <a:r>
              <a:rPr dirty="0" sz="2650" spc="-95" b="1">
                <a:solidFill>
                  <a:srgbClr val="414851"/>
                </a:solidFill>
                <a:latin typeface="Tahoma"/>
                <a:cs typeface="Tahoma"/>
              </a:rPr>
              <a:t> </a:t>
            </a:r>
            <a:r>
              <a:rPr dirty="0" sz="2650" spc="140" b="1">
                <a:solidFill>
                  <a:srgbClr val="414851"/>
                </a:solidFill>
                <a:latin typeface="Tahoma"/>
                <a:cs typeface="Tahoma"/>
              </a:rPr>
              <a:t>a</a:t>
            </a:r>
            <a:r>
              <a:rPr dirty="0" sz="2650" spc="-85" b="1">
                <a:solidFill>
                  <a:srgbClr val="414851"/>
                </a:solidFill>
                <a:latin typeface="Tahoma"/>
                <a:cs typeface="Tahoma"/>
              </a:rPr>
              <a:t> </a:t>
            </a:r>
            <a:r>
              <a:rPr dirty="0" sz="2650" b="1">
                <a:solidFill>
                  <a:srgbClr val="414851"/>
                </a:solidFill>
                <a:latin typeface="Tahoma"/>
                <a:cs typeface="Tahoma"/>
              </a:rPr>
              <a:t>la</a:t>
            </a:r>
            <a:r>
              <a:rPr dirty="0" sz="2650" spc="-100" b="1">
                <a:solidFill>
                  <a:srgbClr val="414851"/>
                </a:solidFill>
                <a:latin typeface="Tahoma"/>
                <a:cs typeface="Tahoma"/>
              </a:rPr>
              <a:t> </a:t>
            </a:r>
            <a:r>
              <a:rPr dirty="0" sz="2650" spc="-10" b="1">
                <a:solidFill>
                  <a:srgbClr val="414851"/>
                </a:solidFill>
                <a:latin typeface="Tahoma"/>
                <a:cs typeface="Tahoma"/>
              </a:rPr>
              <a:t>mesa-</a:t>
            </a:r>
            <a:endParaRPr sz="2650">
              <a:latin typeface="Tahoma"/>
              <a:cs typeface="Tahoma"/>
            </a:endParaRPr>
          </a:p>
          <a:p>
            <a:pPr algn="ctr" marL="211454" marR="232410" indent="39370">
              <a:lnSpc>
                <a:spcPct val="100000"/>
              </a:lnSpc>
              <a:spcBef>
                <a:spcPts val="1725"/>
              </a:spcBef>
            </a:pPr>
            <a:r>
              <a:rPr dirty="0" sz="1150" b="1">
                <a:solidFill>
                  <a:srgbClr val="6192B6"/>
                </a:solidFill>
                <a:latin typeface="Tahoma"/>
                <a:cs typeface="Tahoma"/>
              </a:rPr>
              <a:t>Con</a:t>
            </a:r>
            <a:r>
              <a:rPr dirty="0" sz="1150" spc="-15" b="1">
                <a:solidFill>
                  <a:srgbClr val="6192B6"/>
                </a:solidFill>
                <a:latin typeface="Tahoma"/>
                <a:cs typeface="Tahoma"/>
              </a:rPr>
              <a:t> </a:t>
            </a:r>
            <a:r>
              <a:rPr dirty="0" sz="1150" b="1">
                <a:solidFill>
                  <a:srgbClr val="6192B6"/>
                </a:solidFill>
                <a:latin typeface="Tahoma"/>
                <a:cs typeface="Tahoma"/>
              </a:rPr>
              <a:t>blockchain,</a:t>
            </a:r>
            <a:r>
              <a:rPr dirty="0" sz="1150" spc="-20" b="1">
                <a:solidFill>
                  <a:srgbClr val="6192B6"/>
                </a:solidFill>
                <a:latin typeface="Tahoma"/>
                <a:cs typeface="Tahoma"/>
              </a:rPr>
              <a:t> </a:t>
            </a:r>
            <a:r>
              <a:rPr dirty="0" sz="1150" b="1">
                <a:solidFill>
                  <a:srgbClr val="6192B6"/>
                </a:solidFill>
                <a:latin typeface="Tahoma"/>
                <a:cs typeface="Tahoma"/>
              </a:rPr>
              <a:t>es</a:t>
            </a:r>
            <a:r>
              <a:rPr dirty="0" sz="1150" spc="-10" b="1">
                <a:solidFill>
                  <a:srgbClr val="6192B6"/>
                </a:solidFill>
                <a:latin typeface="Tahoma"/>
                <a:cs typeface="Tahoma"/>
              </a:rPr>
              <a:t> posible</a:t>
            </a:r>
            <a:r>
              <a:rPr dirty="0" sz="1150" spc="-15" b="1">
                <a:solidFill>
                  <a:srgbClr val="6192B6"/>
                </a:solidFill>
                <a:latin typeface="Tahoma"/>
                <a:cs typeface="Tahoma"/>
              </a:rPr>
              <a:t> </a:t>
            </a:r>
            <a:r>
              <a:rPr dirty="0" sz="1150" spc="-50" b="1">
                <a:solidFill>
                  <a:srgbClr val="6192B6"/>
                </a:solidFill>
                <a:latin typeface="Tahoma"/>
                <a:cs typeface="Tahoma"/>
              </a:rPr>
              <a:t>rastrear</a:t>
            </a:r>
            <a:r>
              <a:rPr dirty="0" sz="1150" spc="15" b="1">
                <a:solidFill>
                  <a:srgbClr val="6192B6"/>
                </a:solidFill>
                <a:latin typeface="Tahoma"/>
                <a:cs typeface="Tahoma"/>
              </a:rPr>
              <a:t> </a:t>
            </a:r>
            <a:r>
              <a:rPr dirty="0" sz="1150" spc="-25" b="1">
                <a:solidFill>
                  <a:srgbClr val="6192B6"/>
                </a:solidFill>
                <a:latin typeface="Tahoma"/>
                <a:cs typeface="Tahoma"/>
              </a:rPr>
              <a:t>un </a:t>
            </a:r>
            <a:r>
              <a:rPr dirty="0" sz="1150" spc="-10" b="1">
                <a:solidFill>
                  <a:srgbClr val="6192B6"/>
                </a:solidFill>
                <a:latin typeface="Tahoma"/>
                <a:cs typeface="Tahoma"/>
              </a:rPr>
              <a:t>producto</a:t>
            </a:r>
            <a:r>
              <a:rPr dirty="0" sz="1150" spc="15" b="1">
                <a:solidFill>
                  <a:srgbClr val="6192B6"/>
                </a:solidFill>
                <a:latin typeface="Tahoma"/>
                <a:cs typeface="Tahoma"/>
              </a:rPr>
              <a:t> </a:t>
            </a:r>
            <a:r>
              <a:rPr dirty="0" sz="1150" b="1">
                <a:solidFill>
                  <a:srgbClr val="6192B6"/>
                </a:solidFill>
                <a:latin typeface="Tahoma"/>
                <a:cs typeface="Tahoma"/>
              </a:rPr>
              <a:t>desde</a:t>
            </a:r>
            <a:r>
              <a:rPr dirty="0" sz="1150" spc="15" b="1">
                <a:solidFill>
                  <a:srgbClr val="6192B6"/>
                </a:solidFill>
                <a:latin typeface="Tahoma"/>
                <a:cs typeface="Tahoma"/>
              </a:rPr>
              <a:t> </a:t>
            </a:r>
            <a:r>
              <a:rPr dirty="0" sz="1150" spc="-70" b="1">
                <a:solidFill>
                  <a:srgbClr val="6192B6"/>
                </a:solidFill>
                <a:latin typeface="Tahoma"/>
                <a:cs typeface="Tahoma"/>
              </a:rPr>
              <a:t>su</a:t>
            </a:r>
            <a:r>
              <a:rPr dirty="0" sz="1150" b="1">
                <a:solidFill>
                  <a:srgbClr val="6192B6"/>
                </a:solidFill>
                <a:latin typeface="Tahoma"/>
                <a:cs typeface="Tahoma"/>
              </a:rPr>
              <a:t> pesca,</a:t>
            </a:r>
            <a:r>
              <a:rPr dirty="0" sz="1150" spc="365" b="1">
                <a:solidFill>
                  <a:srgbClr val="6192B6"/>
                </a:solidFill>
                <a:latin typeface="Tahoma"/>
                <a:cs typeface="Tahoma"/>
              </a:rPr>
              <a:t> </a:t>
            </a:r>
            <a:r>
              <a:rPr dirty="0" sz="1150" spc="-20" b="1">
                <a:solidFill>
                  <a:srgbClr val="6192B6"/>
                </a:solidFill>
                <a:latin typeface="Tahoma"/>
                <a:cs typeface="Tahoma"/>
              </a:rPr>
              <a:t>hasta</a:t>
            </a:r>
            <a:r>
              <a:rPr dirty="0" sz="1150" spc="5" b="1">
                <a:solidFill>
                  <a:srgbClr val="6192B6"/>
                </a:solidFill>
                <a:latin typeface="Tahoma"/>
                <a:cs typeface="Tahoma"/>
              </a:rPr>
              <a:t> </a:t>
            </a:r>
            <a:r>
              <a:rPr dirty="0" sz="1150" spc="-25" b="1">
                <a:solidFill>
                  <a:srgbClr val="6192B6"/>
                </a:solidFill>
                <a:latin typeface="Tahoma"/>
                <a:cs typeface="Tahoma"/>
              </a:rPr>
              <a:t>la </a:t>
            </a:r>
            <a:r>
              <a:rPr dirty="0" sz="1150" spc="-10" b="1">
                <a:solidFill>
                  <a:srgbClr val="6192B6"/>
                </a:solidFill>
                <a:latin typeface="Tahoma"/>
                <a:cs typeface="Tahoma"/>
              </a:rPr>
              <a:t>entrega</a:t>
            </a:r>
            <a:r>
              <a:rPr dirty="0" sz="1150" spc="-30" b="1">
                <a:solidFill>
                  <a:srgbClr val="6192B6"/>
                </a:solidFill>
                <a:latin typeface="Tahoma"/>
                <a:cs typeface="Tahoma"/>
              </a:rPr>
              <a:t> </a:t>
            </a:r>
            <a:r>
              <a:rPr dirty="0" sz="1150" b="1">
                <a:solidFill>
                  <a:srgbClr val="6192B6"/>
                </a:solidFill>
                <a:latin typeface="Tahoma"/>
                <a:cs typeface="Tahoma"/>
              </a:rPr>
              <a:t>del</a:t>
            </a:r>
            <a:r>
              <a:rPr dirty="0" sz="1150" spc="-25" b="1">
                <a:solidFill>
                  <a:srgbClr val="6192B6"/>
                </a:solidFill>
                <a:latin typeface="Tahoma"/>
                <a:cs typeface="Tahoma"/>
              </a:rPr>
              <a:t> </a:t>
            </a:r>
            <a:r>
              <a:rPr dirty="0" sz="1150" spc="-10" b="1">
                <a:solidFill>
                  <a:srgbClr val="6192B6"/>
                </a:solidFill>
                <a:latin typeface="Tahoma"/>
                <a:cs typeface="Tahoma"/>
              </a:rPr>
              <a:t>producto</a:t>
            </a:r>
            <a:r>
              <a:rPr dirty="0" sz="1150" spc="-25" b="1">
                <a:solidFill>
                  <a:srgbClr val="6192B6"/>
                </a:solidFill>
                <a:latin typeface="Tahoma"/>
                <a:cs typeface="Tahoma"/>
              </a:rPr>
              <a:t> </a:t>
            </a:r>
            <a:r>
              <a:rPr dirty="0" sz="1150" b="1">
                <a:solidFill>
                  <a:srgbClr val="6192B6"/>
                </a:solidFill>
                <a:latin typeface="Tahoma"/>
                <a:cs typeface="Tahoma"/>
              </a:rPr>
              <a:t>al</a:t>
            </a:r>
            <a:r>
              <a:rPr dirty="0" sz="1150" spc="-35" b="1">
                <a:solidFill>
                  <a:srgbClr val="6192B6"/>
                </a:solidFill>
                <a:latin typeface="Tahoma"/>
                <a:cs typeface="Tahoma"/>
              </a:rPr>
              <a:t> </a:t>
            </a:r>
            <a:r>
              <a:rPr dirty="0" sz="1150" spc="-10" b="1">
                <a:solidFill>
                  <a:srgbClr val="6192B6"/>
                </a:solidFill>
                <a:latin typeface="Tahoma"/>
                <a:cs typeface="Tahoma"/>
              </a:rPr>
              <a:t>consumidor </a:t>
            </a:r>
            <a:r>
              <a:rPr dirty="0" sz="1150" spc="-50" b="1">
                <a:solidFill>
                  <a:srgbClr val="6192B6"/>
                </a:solidFill>
                <a:latin typeface="Tahoma"/>
                <a:cs typeface="Tahoma"/>
              </a:rPr>
              <a:t>final.</a:t>
            </a:r>
            <a:r>
              <a:rPr dirty="0" sz="1150" spc="-35" b="1">
                <a:solidFill>
                  <a:srgbClr val="6192B6"/>
                </a:solidFill>
                <a:latin typeface="Tahoma"/>
                <a:cs typeface="Tahoma"/>
              </a:rPr>
              <a:t> </a:t>
            </a:r>
            <a:r>
              <a:rPr dirty="0" sz="1150" b="1">
                <a:solidFill>
                  <a:srgbClr val="6192B6"/>
                </a:solidFill>
                <a:latin typeface="Tahoma"/>
                <a:cs typeface="Tahoma"/>
              </a:rPr>
              <a:t>Obtén</a:t>
            </a:r>
            <a:r>
              <a:rPr dirty="0" sz="1150" spc="-50" b="1">
                <a:solidFill>
                  <a:srgbClr val="6192B6"/>
                </a:solidFill>
                <a:latin typeface="Tahoma"/>
                <a:cs typeface="Tahoma"/>
              </a:rPr>
              <a:t> </a:t>
            </a:r>
            <a:r>
              <a:rPr dirty="0" sz="1150" spc="-35" b="1">
                <a:solidFill>
                  <a:srgbClr val="6192B6"/>
                </a:solidFill>
                <a:latin typeface="Tahoma"/>
                <a:cs typeface="Tahoma"/>
              </a:rPr>
              <a:t>un</a:t>
            </a:r>
            <a:r>
              <a:rPr dirty="0" sz="1150" spc="-40" b="1">
                <a:solidFill>
                  <a:srgbClr val="6192B6"/>
                </a:solidFill>
                <a:latin typeface="Tahoma"/>
                <a:cs typeface="Tahoma"/>
              </a:rPr>
              <a:t> </a:t>
            </a:r>
            <a:r>
              <a:rPr dirty="0" sz="1150" spc="-55" b="1">
                <a:solidFill>
                  <a:srgbClr val="6192B6"/>
                </a:solidFill>
                <a:latin typeface="Tahoma"/>
                <a:cs typeface="Tahoma"/>
              </a:rPr>
              <a:t>registro</a:t>
            </a:r>
            <a:r>
              <a:rPr dirty="0" sz="1150" spc="-15" b="1">
                <a:solidFill>
                  <a:srgbClr val="6192B6"/>
                </a:solidFill>
                <a:latin typeface="Tahoma"/>
                <a:cs typeface="Tahoma"/>
              </a:rPr>
              <a:t> </a:t>
            </a:r>
            <a:r>
              <a:rPr dirty="0" sz="1150" spc="-40" b="1">
                <a:solidFill>
                  <a:srgbClr val="6192B6"/>
                </a:solidFill>
                <a:latin typeface="Tahoma"/>
                <a:cs typeface="Tahoma"/>
              </a:rPr>
              <a:t>transparente</a:t>
            </a:r>
            <a:r>
              <a:rPr dirty="0" sz="1150" spc="-20" b="1">
                <a:solidFill>
                  <a:srgbClr val="6192B6"/>
                </a:solidFill>
                <a:latin typeface="Tahoma"/>
                <a:cs typeface="Tahoma"/>
              </a:rPr>
              <a:t> </a:t>
            </a:r>
            <a:r>
              <a:rPr dirty="0" sz="1150" spc="-50" b="1">
                <a:solidFill>
                  <a:srgbClr val="6192B6"/>
                </a:solidFill>
                <a:latin typeface="Tahoma"/>
                <a:cs typeface="Tahoma"/>
              </a:rPr>
              <a:t>y </a:t>
            </a:r>
            <a:r>
              <a:rPr dirty="0" sz="1150" spc="-20" b="1">
                <a:solidFill>
                  <a:srgbClr val="6192B6"/>
                </a:solidFill>
                <a:latin typeface="Tahoma"/>
                <a:cs typeface="Tahoma"/>
              </a:rPr>
              <a:t>verificable </a:t>
            </a:r>
            <a:r>
              <a:rPr dirty="0" sz="1150" b="1">
                <a:solidFill>
                  <a:srgbClr val="6192B6"/>
                </a:solidFill>
                <a:latin typeface="Tahoma"/>
                <a:cs typeface="Tahoma"/>
              </a:rPr>
              <a:t>de</a:t>
            </a:r>
            <a:r>
              <a:rPr dirty="0" sz="1150" spc="-10" b="1">
                <a:solidFill>
                  <a:srgbClr val="6192B6"/>
                </a:solidFill>
                <a:latin typeface="Tahoma"/>
                <a:cs typeface="Tahoma"/>
              </a:rPr>
              <a:t> </a:t>
            </a:r>
            <a:r>
              <a:rPr dirty="0" sz="1150" b="1">
                <a:solidFill>
                  <a:srgbClr val="6192B6"/>
                </a:solidFill>
                <a:latin typeface="Tahoma"/>
                <a:cs typeface="Tahoma"/>
              </a:rPr>
              <a:t>todas</a:t>
            </a:r>
            <a:r>
              <a:rPr dirty="0" sz="1150" spc="-15" b="1">
                <a:solidFill>
                  <a:srgbClr val="6192B6"/>
                </a:solidFill>
                <a:latin typeface="Tahoma"/>
                <a:cs typeface="Tahoma"/>
              </a:rPr>
              <a:t> </a:t>
            </a:r>
            <a:r>
              <a:rPr dirty="0" sz="1150" spc="-20" b="1">
                <a:solidFill>
                  <a:srgbClr val="6192B6"/>
                </a:solidFill>
                <a:latin typeface="Tahoma"/>
                <a:cs typeface="Tahoma"/>
              </a:rPr>
              <a:t>las </a:t>
            </a:r>
            <a:r>
              <a:rPr dirty="0" sz="1150" spc="-10" b="1">
                <a:solidFill>
                  <a:srgbClr val="6192B6"/>
                </a:solidFill>
                <a:latin typeface="Tahoma"/>
                <a:cs typeface="Tahoma"/>
              </a:rPr>
              <a:t>transacciones</a:t>
            </a:r>
            <a:r>
              <a:rPr dirty="0" sz="1150" spc="-15" b="1">
                <a:solidFill>
                  <a:srgbClr val="6192B6"/>
                </a:solidFill>
                <a:latin typeface="Tahoma"/>
                <a:cs typeface="Tahoma"/>
              </a:rPr>
              <a:t> </a:t>
            </a:r>
            <a:r>
              <a:rPr dirty="0" sz="1150" spc="-50" b="1">
                <a:solidFill>
                  <a:srgbClr val="6192B6"/>
                </a:solidFill>
                <a:latin typeface="Tahoma"/>
                <a:cs typeface="Tahoma"/>
              </a:rPr>
              <a:t>y </a:t>
            </a:r>
            <a:r>
              <a:rPr dirty="0" sz="1150" spc="-10" b="1">
                <a:solidFill>
                  <a:srgbClr val="6192B6"/>
                </a:solidFill>
                <a:latin typeface="Tahoma"/>
                <a:cs typeface="Tahoma"/>
              </a:rPr>
              <a:t>eventos</a:t>
            </a:r>
            <a:endParaRPr sz="1150">
              <a:latin typeface="Tahoma"/>
              <a:cs typeface="Tahoma"/>
            </a:endParaRPr>
          </a:p>
        </p:txBody>
      </p:sp>
      <p:grpSp>
        <p:nvGrpSpPr>
          <p:cNvPr id="27" name="object 27" descr=""/>
          <p:cNvGrpSpPr/>
          <p:nvPr/>
        </p:nvGrpSpPr>
        <p:grpSpPr>
          <a:xfrm>
            <a:off x="13897902" y="6254887"/>
            <a:ext cx="2023110" cy="2033270"/>
            <a:chOff x="13897902" y="6254887"/>
            <a:chExt cx="2023110" cy="2033270"/>
          </a:xfrm>
        </p:grpSpPr>
        <p:sp>
          <p:nvSpPr>
            <p:cNvPr id="28" name="object 28" descr=""/>
            <p:cNvSpPr/>
            <p:nvPr/>
          </p:nvSpPr>
          <p:spPr>
            <a:xfrm>
              <a:off x="13929314" y="6286300"/>
              <a:ext cx="1960245" cy="1970405"/>
            </a:xfrm>
            <a:custGeom>
              <a:avLst/>
              <a:gdLst/>
              <a:ahLst/>
              <a:cxnLst/>
              <a:rect l="l" t="t" r="r" b="b"/>
              <a:pathLst>
                <a:path w="1960244" h="1970404">
                  <a:moveTo>
                    <a:pt x="0" y="984996"/>
                  </a:moveTo>
                  <a:lnTo>
                    <a:pt x="1130" y="937266"/>
                  </a:lnTo>
                  <a:lnTo>
                    <a:pt x="4485" y="890123"/>
                  </a:lnTo>
                  <a:lnTo>
                    <a:pt x="10016" y="843619"/>
                  </a:lnTo>
                  <a:lnTo>
                    <a:pt x="17669" y="797805"/>
                  </a:lnTo>
                  <a:lnTo>
                    <a:pt x="27395" y="752732"/>
                  </a:lnTo>
                  <a:lnTo>
                    <a:pt x="39141" y="708452"/>
                  </a:lnTo>
                  <a:lnTo>
                    <a:pt x="52856" y="665017"/>
                  </a:lnTo>
                  <a:lnTo>
                    <a:pt x="68490" y="622479"/>
                  </a:lnTo>
                  <a:lnTo>
                    <a:pt x="85990" y="580888"/>
                  </a:lnTo>
                  <a:lnTo>
                    <a:pt x="105305" y="540297"/>
                  </a:lnTo>
                  <a:lnTo>
                    <a:pt x="126385" y="500756"/>
                  </a:lnTo>
                  <a:lnTo>
                    <a:pt x="149177" y="462319"/>
                  </a:lnTo>
                  <a:lnTo>
                    <a:pt x="173630" y="425035"/>
                  </a:lnTo>
                  <a:lnTo>
                    <a:pt x="199694" y="388957"/>
                  </a:lnTo>
                  <a:lnTo>
                    <a:pt x="227316" y="354136"/>
                  </a:lnTo>
                  <a:lnTo>
                    <a:pt x="256446" y="320624"/>
                  </a:lnTo>
                  <a:lnTo>
                    <a:pt x="287033" y="288472"/>
                  </a:lnTo>
                  <a:lnTo>
                    <a:pt x="319024" y="257733"/>
                  </a:lnTo>
                  <a:lnTo>
                    <a:pt x="352368" y="228457"/>
                  </a:lnTo>
                  <a:lnTo>
                    <a:pt x="387015" y="200695"/>
                  </a:lnTo>
                  <a:lnTo>
                    <a:pt x="422913" y="174501"/>
                  </a:lnTo>
                  <a:lnTo>
                    <a:pt x="460010" y="149925"/>
                  </a:lnTo>
                  <a:lnTo>
                    <a:pt x="498256" y="127018"/>
                  </a:lnTo>
                  <a:lnTo>
                    <a:pt x="537599" y="105833"/>
                  </a:lnTo>
                  <a:lnTo>
                    <a:pt x="577987" y="86421"/>
                  </a:lnTo>
                  <a:lnTo>
                    <a:pt x="619370" y="68833"/>
                  </a:lnTo>
                  <a:lnTo>
                    <a:pt x="661696" y="53121"/>
                  </a:lnTo>
                  <a:lnTo>
                    <a:pt x="704914" y="39337"/>
                  </a:lnTo>
                  <a:lnTo>
                    <a:pt x="748972" y="27532"/>
                  </a:lnTo>
                  <a:lnTo>
                    <a:pt x="793820" y="17758"/>
                  </a:lnTo>
                  <a:lnTo>
                    <a:pt x="839405" y="10066"/>
                  </a:lnTo>
                  <a:lnTo>
                    <a:pt x="885677" y="4508"/>
                  </a:lnTo>
                  <a:lnTo>
                    <a:pt x="932584" y="1135"/>
                  </a:lnTo>
                  <a:lnTo>
                    <a:pt x="980074" y="0"/>
                  </a:lnTo>
                  <a:lnTo>
                    <a:pt x="1027557" y="1135"/>
                  </a:lnTo>
                  <a:lnTo>
                    <a:pt x="1074456" y="4508"/>
                  </a:lnTo>
                  <a:lnTo>
                    <a:pt x="1120721" y="10066"/>
                  </a:lnTo>
                  <a:lnTo>
                    <a:pt x="1166300" y="17758"/>
                  </a:lnTo>
                  <a:lnTo>
                    <a:pt x="1211143" y="27532"/>
                  </a:lnTo>
                  <a:lnTo>
                    <a:pt x="1255197" y="39337"/>
                  </a:lnTo>
                  <a:lnTo>
                    <a:pt x="1298412" y="53121"/>
                  </a:lnTo>
                  <a:lnTo>
                    <a:pt x="1340735" y="68833"/>
                  </a:lnTo>
                  <a:lnTo>
                    <a:pt x="1382116" y="86421"/>
                  </a:lnTo>
                  <a:lnTo>
                    <a:pt x="1422504" y="105833"/>
                  </a:lnTo>
                  <a:lnTo>
                    <a:pt x="1461846" y="127018"/>
                  </a:lnTo>
                  <a:lnTo>
                    <a:pt x="1500092" y="149925"/>
                  </a:lnTo>
                  <a:lnTo>
                    <a:pt x="1537190" y="174501"/>
                  </a:lnTo>
                  <a:lnTo>
                    <a:pt x="1573089" y="200695"/>
                  </a:lnTo>
                  <a:lnTo>
                    <a:pt x="1607737" y="228457"/>
                  </a:lnTo>
                  <a:lnTo>
                    <a:pt x="1641084" y="257733"/>
                  </a:lnTo>
                  <a:lnTo>
                    <a:pt x="1673077" y="288472"/>
                  </a:lnTo>
                  <a:lnTo>
                    <a:pt x="1703665" y="320624"/>
                  </a:lnTo>
                  <a:lnTo>
                    <a:pt x="1732798" y="354136"/>
                  </a:lnTo>
                  <a:lnTo>
                    <a:pt x="1760423" y="388957"/>
                  </a:lnTo>
                  <a:lnTo>
                    <a:pt x="1786490" y="425035"/>
                  </a:lnTo>
                  <a:lnTo>
                    <a:pt x="1810947" y="462319"/>
                  </a:lnTo>
                  <a:lnTo>
                    <a:pt x="1833742" y="500756"/>
                  </a:lnTo>
                  <a:lnTo>
                    <a:pt x="1854824" y="540297"/>
                  </a:lnTo>
                  <a:lnTo>
                    <a:pt x="1874143" y="580888"/>
                  </a:lnTo>
                  <a:lnTo>
                    <a:pt x="1891646" y="622479"/>
                  </a:lnTo>
                  <a:lnTo>
                    <a:pt x="1907282" y="665017"/>
                  </a:lnTo>
                  <a:lnTo>
                    <a:pt x="1921000" y="708452"/>
                  </a:lnTo>
                  <a:lnTo>
                    <a:pt x="1932748" y="752732"/>
                  </a:lnTo>
                  <a:lnTo>
                    <a:pt x="1942476" y="797805"/>
                  </a:lnTo>
                  <a:lnTo>
                    <a:pt x="1950131" y="843619"/>
                  </a:lnTo>
                  <a:lnTo>
                    <a:pt x="1955662" y="890123"/>
                  </a:lnTo>
                  <a:lnTo>
                    <a:pt x="1959019" y="937266"/>
                  </a:lnTo>
                  <a:lnTo>
                    <a:pt x="1960149" y="984996"/>
                  </a:lnTo>
                  <a:lnTo>
                    <a:pt x="1959019" y="1032717"/>
                  </a:lnTo>
                  <a:lnTo>
                    <a:pt x="1955662" y="1079852"/>
                  </a:lnTo>
                  <a:lnTo>
                    <a:pt x="1950131" y="1126349"/>
                  </a:lnTo>
                  <a:lnTo>
                    <a:pt x="1942476" y="1172158"/>
                  </a:lnTo>
                  <a:lnTo>
                    <a:pt x="1932748" y="1217226"/>
                  </a:lnTo>
                  <a:lnTo>
                    <a:pt x="1921000" y="1261502"/>
                  </a:lnTo>
                  <a:lnTo>
                    <a:pt x="1907282" y="1304933"/>
                  </a:lnTo>
                  <a:lnTo>
                    <a:pt x="1891646" y="1347469"/>
                  </a:lnTo>
                  <a:lnTo>
                    <a:pt x="1874143" y="1389058"/>
                  </a:lnTo>
                  <a:lnTo>
                    <a:pt x="1854824" y="1429649"/>
                  </a:lnTo>
                  <a:lnTo>
                    <a:pt x="1833742" y="1469189"/>
                  </a:lnTo>
                  <a:lnTo>
                    <a:pt x="1810947" y="1507626"/>
                  </a:lnTo>
                  <a:lnTo>
                    <a:pt x="1786490" y="1544911"/>
                  </a:lnTo>
                  <a:lnTo>
                    <a:pt x="1760423" y="1580990"/>
                  </a:lnTo>
                  <a:lnTo>
                    <a:pt x="1732798" y="1615812"/>
                  </a:lnTo>
                  <a:lnTo>
                    <a:pt x="1703665" y="1649326"/>
                  </a:lnTo>
                  <a:lnTo>
                    <a:pt x="1673077" y="1681480"/>
                  </a:lnTo>
                  <a:lnTo>
                    <a:pt x="1641084" y="1712222"/>
                  </a:lnTo>
                  <a:lnTo>
                    <a:pt x="1607737" y="1741501"/>
                  </a:lnTo>
                  <a:lnTo>
                    <a:pt x="1573089" y="1769265"/>
                  </a:lnTo>
                  <a:lnTo>
                    <a:pt x="1537190" y="1795462"/>
                  </a:lnTo>
                  <a:lnTo>
                    <a:pt x="1500092" y="1820041"/>
                  </a:lnTo>
                  <a:lnTo>
                    <a:pt x="1461846" y="1842951"/>
                  </a:lnTo>
                  <a:lnTo>
                    <a:pt x="1422504" y="1864139"/>
                  </a:lnTo>
                  <a:lnTo>
                    <a:pt x="1382116" y="1883554"/>
                  </a:lnTo>
                  <a:lnTo>
                    <a:pt x="1340735" y="1901145"/>
                  </a:lnTo>
                  <a:lnTo>
                    <a:pt x="1298412" y="1916859"/>
                  </a:lnTo>
                  <a:lnTo>
                    <a:pt x="1255197" y="1930646"/>
                  </a:lnTo>
                  <a:lnTo>
                    <a:pt x="1211143" y="1942453"/>
                  </a:lnTo>
                  <a:lnTo>
                    <a:pt x="1166300" y="1952230"/>
                  </a:lnTo>
                  <a:lnTo>
                    <a:pt x="1120721" y="1959923"/>
                  </a:lnTo>
                  <a:lnTo>
                    <a:pt x="1074456" y="1965482"/>
                  </a:lnTo>
                  <a:lnTo>
                    <a:pt x="1027557" y="1968856"/>
                  </a:lnTo>
                  <a:lnTo>
                    <a:pt x="980074" y="1969992"/>
                  </a:lnTo>
                  <a:lnTo>
                    <a:pt x="932584" y="1968856"/>
                  </a:lnTo>
                  <a:lnTo>
                    <a:pt x="885677" y="1965482"/>
                  </a:lnTo>
                  <a:lnTo>
                    <a:pt x="839405" y="1959923"/>
                  </a:lnTo>
                  <a:lnTo>
                    <a:pt x="793820" y="1952230"/>
                  </a:lnTo>
                  <a:lnTo>
                    <a:pt x="748972" y="1942453"/>
                  </a:lnTo>
                  <a:lnTo>
                    <a:pt x="704914" y="1930646"/>
                  </a:lnTo>
                  <a:lnTo>
                    <a:pt x="661696" y="1916859"/>
                  </a:lnTo>
                  <a:lnTo>
                    <a:pt x="619370" y="1901145"/>
                  </a:lnTo>
                  <a:lnTo>
                    <a:pt x="577987" y="1883554"/>
                  </a:lnTo>
                  <a:lnTo>
                    <a:pt x="537599" y="1864139"/>
                  </a:lnTo>
                  <a:lnTo>
                    <a:pt x="498256" y="1842951"/>
                  </a:lnTo>
                  <a:lnTo>
                    <a:pt x="460010" y="1820041"/>
                  </a:lnTo>
                  <a:lnTo>
                    <a:pt x="422913" y="1795462"/>
                  </a:lnTo>
                  <a:lnTo>
                    <a:pt x="387015" y="1769265"/>
                  </a:lnTo>
                  <a:lnTo>
                    <a:pt x="352368" y="1741501"/>
                  </a:lnTo>
                  <a:lnTo>
                    <a:pt x="319024" y="1712222"/>
                  </a:lnTo>
                  <a:lnTo>
                    <a:pt x="287033" y="1681480"/>
                  </a:lnTo>
                  <a:lnTo>
                    <a:pt x="256446" y="1649326"/>
                  </a:lnTo>
                  <a:lnTo>
                    <a:pt x="227316" y="1615812"/>
                  </a:lnTo>
                  <a:lnTo>
                    <a:pt x="199694" y="1580990"/>
                  </a:lnTo>
                  <a:lnTo>
                    <a:pt x="173630" y="1544911"/>
                  </a:lnTo>
                  <a:lnTo>
                    <a:pt x="149177" y="1507626"/>
                  </a:lnTo>
                  <a:lnTo>
                    <a:pt x="126385" y="1469189"/>
                  </a:lnTo>
                  <a:lnTo>
                    <a:pt x="105305" y="1429649"/>
                  </a:lnTo>
                  <a:lnTo>
                    <a:pt x="85990" y="1389058"/>
                  </a:lnTo>
                  <a:lnTo>
                    <a:pt x="68490" y="1347469"/>
                  </a:lnTo>
                  <a:lnTo>
                    <a:pt x="52856" y="1304933"/>
                  </a:lnTo>
                  <a:lnTo>
                    <a:pt x="39141" y="1261502"/>
                  </a:lnTo>
                  <a:lnTo>
                    <a:pt x="27395" y="1217226"/>
                  </a:lnTo>
                  <a:lnTo>
                    <a:pt x="17669" y="1172158"/>
                  </a:lnTo>
                  <a:lnTo>
                    <a:pt x="10016" y="1126349"/>
                  </a:lnTo>
                  <a:lnTo>
                    <a:pt x="4485" y="1079852"/>
                  </a:lnTo>
                  <a:lnTo>
                    <a:pt x="1130" y="1032717"/>
                  </a:lnTo>
                  <a:lnTo>
                    <a:pt x="0" y="984996"/>
                  </a:lnTo>
                  <a:close/>
                </a:path>
              </a:pathLst>
            </a:custGeom>
            <a:ln w="62825">
              <a:solidFill>
                <a:srgbClr val="436D8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9" name="object 29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401877" y="6761130"/>
              <a:ext cx="1015086" cy="1020279"/>
            </a:xfrm>
            <a:prstGeom prst="rect">
              <a:avLst/>
            </a:prstGeom>
          </p:spPr>
        </p:pic>
      </p:grpSp>
      <p:sp>
        <p:nvSpPr>
          <p:cNvPr id="30" name="object 30" descr=""/>
          <p:cNvSpPr txBox="1"/>
          <p:nvPr/>
        </p:nvSpPr>
        <p:spPr>
          <a:xfrm>
            <a:off x="16739041" y="3487926"/>
            <a:ext cx="2854325" cy="2538095"/>
          </a:xfrm>
          <a:prstGeom prst="rect">
            <a:avLst/>
          </a:prstGeom>
        </p:spPr>
        <p:txBody>
          <a:bodyPr wrap="square" lIns="0" tIns="26034" rIns="0" bIns="0" rtlCol="0" vert="horz">
            <a:spAutoFit/>
          </a:bodyPr>
          <a:lstStyle/>
          <a:p>
            <a:pPr algn="ctr" marL="65405" marR="54610">
              <a:lnSpc>
                <a:spcPts val="3170"/>
              </a:lnSpc>
              <a:spcBef>
                <a:spcPts val="204"/>
              </a:spcBef>
            </a:pPr>
            <a:r>
              <a:rPr dirty="0" sz="2650" spc="-60">
                <a:solidFill>
                  <a:srgbClr val="414851"/>
                </a:solidFill>
                <a:latin typeface="Verdana"/>
                <a:cs typeface="Verdana"/>
              </a:rPr>
              <a:t>PLATAFORMA</a:t>
            </a:r>
            <a:r>
              <a:rPr dirty="0" sz="2650" spc="-18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650" spc="-150">
                <a:solidFill>
                  <a:srgbClr val="414851"/>
                </a:solidFill>
                <a:latin typeface="Verdana"/>
                <a:cs typeface="Verdana"/>
              </a:rPr>
              <a:t>DE </a:t>
            </a:r>
            <a:r>
              <a:rPr dirty="0" sz="2650" spc="-55">
                <a:solidFill>
                  <a:srgbClr val="414851"/>
                </a:solidFill>
                <a:latin typeface="Verdana"/>
                <a:cs typeface="Verdana"/>
              </a:rPr>
              <a:t>CERTIFICACIÓN </a:t>
            </a:r>
            <a:r>
              <a:rPr dirty="0" sz="2650" spc="-80">
                <a:solidFill>
                  <a:srgbClr val="414851"/>
                </a:solidFill>
                <a:latin typeface="Verdana"/>
                <a:cs typeface="Verdana"/>
              </a:rPr>
              <a:t>DIGITAL</a:t>
            </a:r>
            <a:endParaRPr sz="2650">
              <a:latin typeface="Verdana"/>
              <a:cs typeface="Verdana"/>
            </a:endParaRPr>
          </a:p>
          <a:p>
            <a:pPr algn="ctr" marL="12700" marR="5080">
              <a:lnSpc>
                <a:spcPct val="100000"/>
              </a:lnSpc>
              <a:spcBef>
                <a:spcPts val="1855"/>
              </a:spcBef>
            </a:pPr>
            <a:r>
              <a:rPr dirty="0" sz="1150" spc="-10">
                <a:solidFill>
                  <a:srgbClr val="6192B6"/>
                </a:solidFill>
                <a:latin typeface="Verdana"/>
                <a:cs typeface="Verdana"/>
              </a:rPr>
              <a:t>Plataforma</a:t>
            </a:r>
            <a:r>
              <a:rPr dirty="0" sz="1150" spc="-15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>
                <a:solidFill>
                  <a:srgbClr val="6192B6"/>
                </a:solidFill>
                <a:latin typeface="Verdana"/>
                <a:cs typeface="Verdana"/>
              </a:rPr>
              <a:t>blockchain</a:t>
            </a:r>
            <a:r>
              <a:rPr dirty="0" sz="1150" spc="-25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>
                <a:solidFill>
                  <a:srgbClr val="6192B6"/>
                </a:solidFill>
                <a:latin typeface="Verdana"/>
                <a:cs typeface="Verdana"/>
              </a:rPr>
              <a:t>que</a:t>
            </a:r>
            <a:r>
              <a:rPr dirty="0" sz="1150" spc="15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>
                <a:solidFill>
                  <a:srgbClr val="6192B6"/>
                </a:solidFill>
                <a:latin typeface="Verdana"/>
                <a:cs typeface="Verdana"/>
              </a:rPr>
              <a:t>ayuda</a:t>
            </a:r>
            <a:r>
              <a:rPr dirty="0" sz="1150" spc="35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100">
                <a:solidFill>
                  <a:srgbClr val="6192B6"/>
                </a:solidFill>
                <a:latin typeface="Verdana"/>
                <a:cs typeface="Verdana"/>
              </a:rPr>
              <a:t>a</a:t>
            </a:r>
            <a:r>
              <a:rPr dirty="0" sz="1150" spc="30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-25">
                <a:solidFill>
                  <a:srgbClr val="6192B6"/>
                </a:solidFill>
                <a:latin typeface="Verdana"/>
                <a:cs typeface="Verdana"/>
              </a:rPr>
              <a:t>las </a:t>
            </a:r>
            <a:r>
              <a:rPr dirty="0" sz="1150" spc="-35">
                <a:solidFill>
                  <a:srgbClr val="6192B6"/>
                </a:solidFill>
                <a:latin typeface="Verdana"/>
                <a:cs typeface="Verdana"/>
              </a:rPr>
              <a:t>empresas</a:t>
            </a:r>
            <a:r>
              <a:rPr dirty="0" sz="1150" spc="-75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100">
                <a:solidFill>
                  <a:srgbClr val="6192B6"/>
                </a:solidFill>
                <a:latin typeface="Verdana"/>
                <a:cs typeface="Verdana"/>
              </a:rPr>
              <a:t>a</a:t>
            </a:r>
            <a:r>
              <a:rPr dirty="0" sz="1150" spc="-45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-10">
                <a:solidFill>
                  <a:srgbClr val="6192B6"/>
                </a:solidFill>
                <a:latin typeface="Verdana"/>
                <a:cs typeface="Verdana"/>
              </a:rPr>
              <a:t>almacenar</a:t>
            </a:r>
            <a:r>
              <a:rPr dirty="0" sz="1150" spc="500">
                <a:solidFill>
                  <a:srgbClr val="6192B6"/>
                </a:solidFill>
                <a:latin typeface="Verdana"/>
                <a:cs typeface="Verdana"/>
              </a:rPr>
              <a:t>  </a:t>
            </a:r>
            <a:r>
              <a:rPr dirty="0" sz="1150" spc="10">
                <a:solidFill>
                  <a:srgbClr val="6192B6"/>
                </a:solidFill>
                <a:latin typeface="Verdana"/>
                <a:cs typeface="Verdana"/>
              </a:rPr>
              <a:t>documentación</a:t>
            </a:r>
            <a:r>
              <a:rPr dirty="0" sz="1150" spc="-5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10">
                <a:solidFill>
                  <a:srgbClr val="6192B6"/>
                </a:solidFill>
                <a:latin typeface="Verdana"/>
                <a:cs typeface="Verdana"/>
              </a:rPr>
              <a:t>certificando</a:t>
            </a:r>
            <a:r>
              <a:rPr dirty="0" sz="1150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-25">
                <a:solidFill>
                  <a:srgbClr val="6192B6"/>
                </a:solidFill>
                <a:latin typeface="Verdana"/>
                <a:cs typeface="Verdana"/>
              </a:rPr>
              <a:t>su </a:t>
            </a:r>
            <a:r>
              <a:rPr dirty="0" sz="1150">
                <a:solidFill>
                  <a:srgbClr val="6192B6"/>
                </a:solidFill>
                <a:latin typeface="Verdana"/>
                <a:cs typeface="Verdana"/>
              </a:rPr>
              <a:t>autenticidad</a:t>
            </a:r>
            <a:r>
              <a:rPr dirty="0" sz="1150" spc="-30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-70">
                <a:solidFill>
                  <a:srgbClr val="6192B6"/>
                </a:solidFill>
                <a:latin typeface="Verdana"/>
                <a:cs typeface="Verdana"/>
              </a:rPr>
              <a:t>y</a:t>
            </a:r>
            <a:r>
              <a:rPr dirty="0" sz="1150" spc="10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-10">
                <a:solidFill>
                  <a:srgbClr val="6192B6"/>
                </a:solidFill>
                <a:latin typeface="Verdana"/>
                <a:cs typeface="Verdana"/>
              </a:rPr>
              <a:t>eliminando</a:t>
            </a:r>
            <a:r>
              <a:rPr dirty="0" sz="1150" spc="-45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-10">
                <a:solidFill>
                  <a:srgbClr val="6192B6"/>
                </a:solidFill>
                <a:latin typeface="Verdana"/>
                <a:cs typeface="Verdana"/>
              </a:rPr>
              <a:t>cualquier posibilidad</a:t>
            </a:r>
            <a:r>
              <a:rPr dirty="0" sz="1150" spc="-60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70">
                <a:solidFill>
                  <a:srgbClr val="6192B6"/>
                </a:solidFill>
                <a:latin typeface="Verdana"/>
                <a:cs typeface="Verdana"/>
              </a:rPr>
              <a:t>de</a:t>
            </a:r>
            <a:r>
              <a:rPr dirty="0" sz="1150" spc="-35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>
                <a:solidFill>
                  <a:srgbClr val="6192B6"/>
                </a:solidFill>
                <a:latin typeface="Verdana"/>
                <a:cs typeface="Verdana"/>
              </a:rPr>
              <a:t>perdida,</a:t>
            </a:r>
            <a:r>
              <a:rPr dirty="0" sz="1150" spc="-55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>
                <a:solidFill>
                  <a:srgbClr val="6192B6"/>
                </a:solidFill>
                <a:latin typeface="Verdana"/>
                <a:cs typeface="Verdana"/>
              </a:rPr>
              <a:t>manipulación</a:t>
            </a:r>
            <a:r>
              <a:rPr dirty="0" sz="1150" spc="-65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1150" spc="5">
                <a:solidFill>
                  <a:srgbClr val="6192B6"/>
                </a:solidFill>
                <a:latin typeface="Verdana"/>
                <a:cs typeface="Verdana"/>
              </a:rPr>
              <a:t>o </a:t>
            </a:r>
            <a:r>
              <a:rPr dirty="0" sz="1150" spc="-10">
                <a:solidFill>
                  <a:srgbClr val="6192B6"/>
                </a:solidFill>
                <a:latin typeface="Verdana"/>
                <a:cs typeface="Verdana"/>
              </a:rPr>
              <a:t>falsificación</a:t>
            </a:r>
            <a:endParaRPr sz="1150">
              <a:latin typeface="Verdana"/>
              <a:cs typeface="Verdana"/>
            </a:endParaRPr>
          </a:p>
        </p:txBody>
      </p:sp>
      <p:grpSp>
        <p:nvGrpSpPr>
          <p:cNvPr id="31" name="object 31" descr=""/>
          <p:cNvGrpSpPr/>
          <p:nvPr/>
        </p:nvGrpSpPr>
        <p:grpSpPr>
          <a:xfrm>
            <a:off x="17154452" y="6254887"/>
            <a:ext cx="2023110" cy="2033270"/>
            <a:chOff x="17154452" y="6254887"/>
            <a:chExt cx="2023110" cy="2033270"/>
          </a:xfrm>
        </p:grpSpPr>
        <p:sp>
          <p:nvSpPr>
            <p:cNvPr id="32" name="object 32" descr=""/>
            <p:cNvSpPr/>
            <p:nvPr/>
          </p:nvSpPr>
          <p:spPr>
            <a:xfrm>
              <a:off x="17185864" y="6286300"/>
              <a:ext cx="1960245" cy="1970405"/>
            </a:xfrm>
            <a:custGeom>
              <a:avLst/>
              <a:gdLst/>
              <a:ahLst/>
              <a:cxnLst/>
              <a:rect l="l" t="t" r="r" b="b"/>
              <a:pathLst>
                <a:path w="1960244" h="1970404">
                  <a:moveTo>
                    <a:pt x="0" y="984996"/>
                  </a:moveTo>
                  <a:lnTo>
                    <a:pt x="1130" y="937266"/>
                  </a:lnTo>
                  <a:lnTo>
                    <a:pt x="4485" y="890123"/>
                  </a:lnTo>
                  <a:lnTo>
                    <a:pt x="10016" y="843619"/>
                  </a:lnTo>
                  <a:lnTo>
                    <a:pt x="17669" y="797805"/>
                  </a:lnTo>
                  <a:lnTo>
                    <a:pt x="27395" y="752732"/>
                  </a:lnTo>
                  <a:lnTo>
                    <a:pt x="39141" y="708452"/>
                  </a:lnTo>
                  <a:lnTo>
                    <a:pt x="52856" y="665017"/>
                  </a:lnTo>
                  <a:lnTo>
                    <a:pt x="68490" y="622479"/>
                  </a:lnTo>
                  <a:lnTo>
                    <a:pt x="85990" y="580888"/>
                  </a:lnTo>
                  <a:lnTo>
                    <a:pt x="105305" y="540297"/>
                  </a:lnTo>
                  <a:lnTo>
                    <a:pt x="126385" y="500756"/>
                  </a:lnTo>
                  <a:lnTo>
                    <a:pt x="149177" y="462319"/>
                  </a:lnTo>
                  <a:lnTo>
                    <a:pt x="173630" y="425035"/>
                  </a:lnTo>
                  <a:lnTo>
                    <a:pt x="199694" y="388957"/>
                  </a:lnTo>
                  <a:lnTo>
                    <a:pt x="227316" y="354136"/>
                  </a:lnTo>
                  <a:lnTo>
                    <a:pt x="256446" y="320624"/>
                  </a:lnTo>
                  <a:lnTo>
                    <a:pt x="287033" y="288472"/>
                  </a:lnTo>
                  <a:lnTo>
                    <a:pt x="319024" y="257733"/>
                  </a:lnTo>
                  <a:lnTo>
                    <a:pt x="352368" y="228457"/>
                  </a:lnTo>
                  <a:lnTo>
                    <a:pt x="387015" y="200695"/>
                  </a:lnTo>
                  <a:lnTo>
                    <a:pt x="422913" y="174501"/>
                  </a:lnTo>
                  <a:lnTo>
                    <a:pt x="460010" y="149925"/>
                  </a:lnTo>
                  <a:lnTo>
                    <a:pt x="498256" y="127018"/>
                  </a:lnTo>
                  <a:lnTo>
                    <a:pt x="537599" y="105833"/>
                  </a:lnTo>
                  <a:lnTo>
                    <a:pt x="577987" y="86421"/>
                  </a:lnTo>
                  <a:lnTo>
                    <a:pt x="619370" y="68833"/>
                  </a:lnTo>
                  <a:lnTo>
                    <a:pt x="661696" y="53121"/>
                  </a:lnTo>
                  <a:lnTo>
                    <a:pt x="704914" y="39337"/>
                  </a:lnTo>
                  <a:lnTo>
                    <a:pt x="748972" y="27532"/>
                  </a:lnTo>
                  <a:lnTo>
                    <a:pt x="793820" y="17758"/>
                  </a:lnTo>
                  <a:lnTo>
                    <a:pt x="839405" y="10066"/>
                  </a:lnTo>
                  <a:lnTo>
                    <a:pt x="885677" y="4508"/>
                  </a:lnTo>
                  <a:lnTo>
                    <a:pt x="932584" y="1135"/>
                  </a:lnTo>
                  <a:lnTo>
                    <a:pt x="980074" y="0"/>
                  </a:lnTo>
                  <a:lnTo>
                    <a:pt x="1027557" y="1135"/>
                  </a:lnTo>
                  <a:lnTo>
                    <a:pt x="1074456" y="4508"/>
                  </a:lnTo>
                  <a:lnTo>
                    <a:pt x="1120721" y="10066"/>
                  </a:lnTo>
                  <a:lnTo>
                    <a:pt x="1166300" y="17758"/>
                  </a:lnTo>
                  <a:lnTo>
                    <a:pt x="1211143" y="27532"/>
                  </a:lnTo>
                  <a:lnTo>
                    <a:pt x="1255197" y="39337"/>
                  </a:lnTo>
                  <a:lnTo>
                    <a:pt x="1298412" y="53121"/>
                  </a:lnTo>
                  <a:lnTo>
                    <a:pt x="1340735" y="68833"/>
                  </a:lnTo>
                  <a:lnTo>
                    <a:pt x="1382116" y="86421"/>
                  </a:lnTo>
                  <a:lnTo>
                    <a:pt x="1422504" y="105833"/>
                  </a:lnTo>
                  <a:lnTo>
                    <a:pt x="1461846" y="127018"/>
                  </a:lnTo>
                  <a:lnTo>
                    <a:pt x="1500092" y="149925"/>
                  </a:lnTo>
                  <a:lnTo>
                    <a:pt x="1537190" y="174501"/>
                  </a:lnTo>
                  <a:lnTo>
                    <a:pt x="1573089" y="200695"/>
                  </a:lnTo>
                  <a:lnTo>
                    <a:pt x="1607737" y="228457"/>
                  </a:lnTo>
                  <a:lnTo>
                    <a:pt x="1641084" y="257733"/>
                  </a:lnTo>
                  <a:lnTo>
                    <a:pt x="1673077" y="288472"/>
                  </a:lnTo>
                  <a:lnTo>
                    <a:pt x="1703665" y="320624"/>
                  </a:lnTo>
                  <a:lnTo>
                    <a:pt x="1732798" y="354136"/>
                  </a:lnTo>
                  <a:lnTo>
                    <a:pt x="1760423" y="388957"/>
                  </a:lnTo>
                  <a:lnTo>
                    <a:pt x="1786490" y="425035"/>
                  </a:lnTo>
                  <a:lnTo>
                    <a:pt x="1810947" y="462319"/>
                  </a:lnTo>
                  <a:lnTo>
                    <a:pt x="1833742" y="500756"/>
                  </a:lnTo>
                  <a:lnTo>
                    <a:pt x="1854824" y="540297"/>
                  </a:lnTo>
                  <a:lnTo>
                    <a:pt x="1874143" y="580888"/>
                  </a:lnTo>
                  <a:lnTo>
                    <a:pt x="1891646" y="622479"/>
                  </a:lnTo>
                  <a:lnTo>
                    <a:pt x="1907282" y="665017"/>
                  </a:lnTo>
                  <a:lnTo>
                    <a:pt x="1921000" y="708452"/>
                  </a:lnTo>
                  <a:lnTo>
                    <a:pt x="1932748" y="752732"/>
                  </a:lnTo>
                  <a:lnTo>
                    <a:pt x="1942476" y="797805"/>
                  </a:lnTo>
                  <a:lnTo>
                    <a:pt x="1950131" y="843619"/>
                  </a:lnTo>
                  <a:lnTo>
                    <a:pt x="1955662" y="890123"/>
                  </a:lnTo>
                  <a:lnTo>
                    <a:pt x="1959019" y="937266"/>
                  </a:lnTo>
                  <a:lnTo>
                    <a:pt x="1960149" y="984996"/>
                  </a:lnTo>
                  <a:lnTo>
                    <a:pt x="1959019" y="1032717"/>
                  </a:lnTo>
                  <a:lnTo>
                    <a:pt x="1955662" y="1079852"/>
                  </a:lnTo>
                  <a:lnTo>
                    <a:pt x="1950131" y="1126349"/>
                  </a:lnTo>
                  <a:lnTo>
                    <a:pt x="1942476" y="1172158"/>
                  </a:lnTo>
                  <a:lnTo>
                    <a:pt x="1932748" y="1217226"/>
                  </a:lnTo>
                  <a:lnTo>
                    <a:pt x="1921000" y="1261502"/>
                  </a:lnTo>
                  <a:lnTo>
                    <a:pt x="1907282" y="1304933"/>
                  </a:lnTo>
                  <a:lnTo>
                    <a:pt x="1891646" y="1347469"/>
                  </a:lnTo>
                  <a:lnTo>
                    <a:pt x="1874143" y="1389058"/>
                  </a:lnTo>
                  <a:lnTo>
                    <a:pt x="1854824" y="1429649"/>
                  </a:lnTo>
                  <a:lnTo>
                    <a:pt x="1833742" y="1469189"/>
                  </a:lnTo>
                  <a:lnTo>
                    <a:pt x="1810947" y="1507626"/>
                  </a:lnTo>
                  <a:lnTo>
                    <a:pt x="1786490" y="1544911"/>
                  </a:lnTo>
                  <a:lnTo>
                    <a:pt x="1760423" y="1580990"/>
                  </a:lnTo>
                  <a:lnTo>
                    <a:pt x="1732798" y="1615812"/>
                  </a:lnTo>
                  <a:lnTo>
                    <a:pt x="1703665" y="1649326"/>
                  </a:lnTo>
                  <a:lnTo>
                    <a:pt x="1673077" y="1681480"/>
                  </a:lnTo>
                  <a:lnTo>
                    <a:pt x="1641084" y="1712222"/>
                  </a:lnTo>
                  <a:lnTo>
                    <a:pt x="1607737" y="1741501"/>
                  </a:lnTo>
                  <a:lnTo>
                    <a:pt x="1573089" y="1769265"/>
                  </a:lnTo>
                  <a:lnTo>
                    <a:pt x="1537190" y="1795462"/>
                  </a:lnTo>
                  <a:lnTo>
                    <a:pt x="1500092" y="1820041"/>
                  </a:lnTo>
                  <a:lnTo>
                    <a:pt x="1461846" y="1842951"/>
                  </a:lnTo>
                  <a:lnTo>
                    <a:pt x="1422504" y="1864139"/>
                  </a:lnTo>
                  <a:lnTo>
                    <a:pt x="1382116" y="1883554"/>
                  </a:lnTo>
                  <a:lnTo>
                    <a:pt x="1340735" y="1901145"/>
                  </a:lnTo>
                  <a:lnTo>
                    <a:pt x="1298412" y="1916859"/>
                  </a:lnTo>
                  <a:lnTo>
                    <a:pt x="1255197" y="1930646"/>
                  </a:lnTo>
                  <a:lnTo>
                    <a:pt x="1211143" y="1942453"/>
                  </a:lnTo>
                  <a:lnTo>
                    <a:pt x="1166300" y="1952230"/>
                  </a:lnTo>
                  <a:lnTo>
                    <a:pt x="1120721" y="1959923"/>
                  </a:lnTo>
                  <a:lnTo>
                    <a:pt x="1074456" y="1965482"/>
                  </a:lnTo>
                  <a:lnTo>
                    <a:pt x="1027557" y="1968856"/>
                  </a:lnTo>
                  <a:lnTo>
                    <a:pt x="980074" y="1969992"/>
                  </a:lnTo>
                  <a:lnTo>
                    <a:pt x="932584" y="1968856"/>
                  </a:lnTo>
                  <a:lnTo>
                    <a:pt x="885677" y="1965482"/>
                  </a:lnTo>
                  <a:lnTo>
                    <a:pt x="839405" y="1959923"/>
                  </a:lnTo>
                  <a:lnTo>
                    <a:pt x="793820" y="1952230"/>
                  </a:lnTo>
                  <a:lnTo>
                    <a:pt x="748972" y="1942453"/>
                  </a:lnTo>
                  <a:lnTo>
                    <a:pt x="704914" y="1930646"/>
                  </a:lnTo>
                  <a:lnTo>
                    <a:pt x="661696" y="1916859"/>
                  </a:lnTo>
                  <a:lnTo>
                    <a:pt x="619370" y="1901145"/>
                  </a:lnTo>
                  <a:lnTo>
                    <a:pt x="577987" y="1883554"/>
                  </a:lnTo>
                  <a:lnTo>
                    <a:pt x="537599" y="1864139"/>
                  </a:lnTo>
                  <a:lnTo>
                    <a:pt x="498256" y="1842951"/>
                  </a:lnTo>
                  <a:lnTo>
                    <a:pt x="460010" y="1820041"/>
                  </a:lnTo>
                  <a:lnTo>
                    <a:pt x="422913" y="1795462"/>
                  </a:lnTo>
                  <a:lnTo>
                    <a:pt x="387015" y="1769265"/>
                  </a:lnTo>
                  <a:lnTo>
                    <a:pt x="352368" y="1741501"/>
                  </a:lnTo>
                  <a:lnTo>
                    <a:pt x="319024" y="1712222"/>
                  </a:lnTo>
                  <a:lnTo>
                    <a:pt x="287033" y="1681480"/>
                  </a:lnTo>
                  <a:lnTo>
                    <a:pt x="256446" y="1649326"/>
                  </a:lnTo>
                  <a:lnTo>
                    <a:pt x="227316" y="1615812"/>
                  </a:lnTo>
                  <a:lnTo>
                    <a:pt x="199694" y="1580990"/>
                  </a:lnTo>
                  <a:lnTo>
                    <a:pt x="173630" y="1544911"/>
                  </a:lnTo>
                  <a:lnTo>
                    <a:pt x="149177" y="1507626"/>
                  </a:lnTo>
                  <a:lnTo>
                    <a:pt x="126385" y="1469189"/>
                  </a:lnTo>
                  <a:lnTo>
                    <a:pt x="105305" y="1429649"/>
                  </a:lnTo>
                  <a:lnTo>
                    <a:pt x="85990" y="1389058"/>
                  </a:lnTo>
                  <a:lnTo>
                    <a:pt x="68490" y="1347469"/>
                  </a:lnTo>
                  <a:lnTo>
                    <a:pt x="52856" y="1304933"/>
                  </a:lnTo>
                  <a:lnTo>
                    <a:pt x="39141" y="1261502"/>
                  </a:lnTo>
                  <a:lnTo>
                    <a:pt x="27395" y="1217226"/>
                  </a:lnTo>
                  <a:lnTo>
                    <a:pt x="17669" y="1172158"/>
                  </a:lnTo>
                  <a:lnTo>
                    <a:pt x="10016" y="1126349"/>
                  </a:lnTo>
                  <a:lnTo>
                    <a:pt x="4485" y="1079852"/>
                  </a:lnTo>
                  <a:lnTo>
                    <a:pt x="1130" y="1032717"/>
                  </a:lnTo>
                  <a:lnTo>
                    <a:pt x="0" y="984996"/>
                  </a:lnTo>
                  <a:close/>
                </a:path>
              </a:pathLst>
            </a:custGeom>
            <a:ln w="62825">
              <a:solidFill>
                <a:srgbClr val="436D8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3" name="object 3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647002" y="6844264"/>
              <a:ext cx="1037727" cy="854011"/>
            </a:xfrm>
            <a:prstGeom prst="rect">
              <a:avLst/>
            </a:prstGeom>
          </p:spPr>
        </p:pic>
      </p:grpSp>
      <p:grpSp>
        <p:nvGrpSpPr>
          <p:cNvPr id="34" name="object 34" descr=""/>
          <p:cNvGrpSpPr/>
          <p:nvPr/>
        </p:nvGrpSpPr>
        <p:grpSpPr>
          <a:xfrm>
            <a:off x="294310" y="0"/>
            <a:ext cx="19810095" cy="3728085"/>
            <a:chOff x="294310" y="0"/>
            <a:chExt cx="19810095" cy="3728085"/>
          </a:xfrm>
        </p:grpSpPr>
        <p:sp>
          <p:nvSpPr>
            <p:cNvPr id="35" name="object 35" descr=""/>
            <p:cNvSpPr/>
            <p:nvPr/>
          </p:nvSpPr>
          <p:spPr>
            <a:xfrm>
              <a:off x="888555" y="336428"/>
              <a:ext cx="2157095" cy="396240"/>
            </a:xfrm>
            <a:custGeom>
              <a:avLst/>
              <a:gdLst/>
              <a:ahLst/>
              <a:cxnLst/>
              <a:rect l="l" t="t" r="r" b="b"/>
              <a:pathLst>
                <a:path w="2157095" h="396240">
                  <a:moveTo>
                    <a:pt x="288175" y="254520"/>
                  </a:moveTo>
                  <a:lnTo>
                    <a:pt x="278688" y="201193"/>
                  </a:lnTo>
                  <a:lnTo>
                    <a:pt x="273558" y="192887"/>
                  </a:lnTo>
                  <a:lnTo>
                    <a:pt x="254393" y="161810"/>
                  </a:lnTo>
                  <a:lnTo>
                    <a:pt x="252425" y="158623"/>
                  </a:lnTo>
                  <a:lnTo>
                    <a:pt x="212991" y="130581"/>
                  </a:lnTo>
                  <a:lnTo>
                    <a:pt x="206756" y="129298"/>
                  </a:lnTo>
                  <a:lnTo>
                    <a:pt x="206756" y="258076"/>
                  </a:lnTo>
                  <a:lnTo>
                    <a:pt x="202107" y="284937"/>
                  </a:lnTo>
                  <a:lnTo>
                    <a:pt x="168986" y="319087"/>
                  </a:lnTo>
                  <a:lnTo>
                    <a:pt x="143510" y="323748"/>
                  </a:lnTo>
                  <a:lnTo>
                    <a:pt x="118491" y="319087"/>
                  </a:lnTo>
                  <a:lnTo>
                    <a:pt x="118237" y="319087"/>
                  </a:lnTo>
                  <a:lnTo>
                    <a:pt x="98336" y="305663"/>
                  </a:lnTo>
                  <a:lnTo>
                    <a:pt x="85585" y="285127"/>
                  </a:lnTo>
                  <a:lnTo>
                    <a:pt x="85458" y="284937"/>
                  </a:lnTo>
                  <a:lnTo>
                    <a:pt x="80873" y="258076"/>
                  </a:lnTo>
                  <a:lnTo>
                    <a:pt x="85217" y="231292"/>
                  </a:lnTo>
                  <a:lnTo>
                    <a:pt x="97688" y="210731"/>
                  </a:lnTo>
                  <a:lnTo>
                    <a:pt x="117411" y="197535"/>
                  </a:lnTo>
                  <a:lnTo>
                    <a:pt x="143510" y="192887"/>
                  </a:lnTo>
                  <a:lnTo>
                    <a:pt x="170078" y="197535"/>
                  </a:lnTo>
                  <a:lnTo>
                    <a:pt x="169811" y="197535"/>
                  </a:lnTo>
                  <a:lnTo>
                    <a:pt x="189636" y="210553"/>
                  </a:lnTo>
                  <a:lnTo>
                    <a:pt x="202311" y="231101"/>
                  </a:lnTo>
                  <a:lnTo>
                    <a:pt x="206756" y="258076"/>
                  </a:lnTo>
                  <a:lnTo>
                    <a:pt x="206756" y="129298"/>
                  </a:lnTo>
                  <a:lnTo>
                    <a:pt x="163944" y="120472"/>
                  </a:lnTo>
                  <a:lnTo>
                    <a:pt x="137248" y="123291"/>
                  </a:lnTo>
                  <a:lnTo>
                    <a:pt x="114376" y="131445"/>
                  </a:lnTo>
                  <a:lnTo>
                    <a:pt x="95516" y="144437"/>
                  </a:lnTo>
                  <a:lnTo>
                    <a:pt x="80873" y="161810"/>
                  </a:lnTo>
                  <a:lnTo>
                    <a:pt x="80873" y="0"/>
                  </a:lnTo>
                  <a:lnTo>
                    <a:pt x="0" y="0"/>
                  </a:lnTo>
                  <a:lnTo>
                    <a:pt x="0" y="248627"/>
                  </a:lnTo>
                  <a:lnTo>
                    <a:pt x="6540" y="298335"/>
                  </a:lnTo>
                  <a:lnTo>
                    <a:pt x="25298" y="339191"/>
                  </a:lnTo>
                  <a:lnTo>
                    <a:pt x="54965" y="369925"/>
                  </a:lnTo>
                  <a:lnTo>
                    <a:pt x="94272" y="389293"/>
                  </a:lnTo>
                  <a:lnTo>
                    <a:pt x="141922" y="396036"/>
                  </a:lnTo>
                  <a:lnTo>
                    <a:pt x="189331" y="389293"/>
                  </a:lnTo>
                  <a:lnTo>
                    <a:pt x="189801" y="389293"/>
                  </a:lnTo>
                  <a:lnTo>
                    <a:pt x="230289" y="369925"/>
                  </a:lnTo>
                  <a:lnTo>
                    <a:pt x="261327" y="339877"/>
                  </a:lnTo>
                  <a:lnTo>
                    <a:pt x="269532" y="323748"/>
                  </a:lnTo>
                  <a:lnTo>
                    <a:pt x="281139" y="300951"/>
                  </a:lnTo>
                  <a:lnTo>
                    <a:pt x="288124" y="254876"/>
                  </a:lnTo>
                  <a:lnTo>
                    <a:pt x="288175" y="254520"/>
                  </a:lnTo>
                  <a:close/>
                </a:path>
                <a:path w="2157095" h="396240">
                  <a:moveTo>
                    <a:pt x="447687" y="325285"/>
                  </a:moveTo>
                  <a:lnTo>
                    <a:pt x="445439" y="326821"/>
                  </a:lnTo>
                  <a:lnTo>
                    <a:pt x="441769" y="327875"/>
                  </a:lnTo>
                  <a:lnTo>
                    <a:pt x="428396" y="327875"/>
                  </a:lnTo>
                  <a:lnTo>
                    <a:pt x="423087" y="322681"/>
                  </a:lnTo>
                  <a:lnTo>
                    <a:pt x="423087" y="0"/>
                  </a:lnTo>
                  <a:lnTo>
                    <a:pt x="337413" y="0"/>
                  </a:lnTo>
                  <a:lnTo>
                    <a:pt x="337413" y="324815"/>
                  </a:lnTo>
                  <a:lnTo>
                    <a:pt x="342163" y="354698"/>
                  </a:lnTo>
                  <a:lnTo>
                    <a:pt x="356146" y="377139"/>
                  </a:lnTo>
                  <a:lnTo>
                    <a:pt x="378968" y="391248"/>
                  </a:lnTo>
                  <a:lnTo>
                    <a:pt x="410210" y="396151"/>
                  </a:lnTo>
                  <a:lnTo>
                    <a:pt x="420611" y="395351"/>
                  </a:lnTo>
                  <a:lnTo>
                    <a:pt x="431101" y="393192"/>
                  </a:lnTo>
                  <a:lnTo>
                    <a:pt x="440512" y="390067"/>
                  </a:lnTo>
                  <a:lnTo>
                    <a:pt x="447687" y="386346"/>
                  </a:lnTo>
                  <a:lnTo>
                    <a:pt x="447687" y="325285"/>
                  </a:lnTo>
                  <a:close/>
                </a:path>
                <a:path w="2157095" h="396240">
                  <a:moveTo>
                    <a:pt x="753999" y="128739"/>
                  </a:moveTo>
                  <a:lnTo>
                    <a:pt x="668362" y="128739"/>
                  </a:lnTo>
                  <a:lnTo>
                    <a:pt x="668362" y="279692"/>
                  </a:lnTo>
                  <a:lnTo>
                    <a:pt x="665327" y="298361"/>
                  </a:lnTo>
                  <a:lnTo>
                    <a:pt x="656628" y="312699"/>
                  </a:lnTo>
                  <a:lnTo>
                    <a:pt x="642823" y="321919"/>
                  </a:lnTo>
                  <a:lnTo>
                    <a:pt x="624471" y="325170"/>
                  </a:lnTo>
                  <a:lnTo>
                    <a:pt x="606056" y="321919"/>
                  </a:lnTo>
                  <a:lnTo>
                    <a:pt x="592213" y="312699"/>
                  </a:lnTo>
                  <a:lnTo>
                    <a:pt x="583501" y="298361"/>
                  </a:lnTo>
                  <a:lnTo>
                    <a:pt x="580478" y="279692"/>
                  </a:lnTo>
                  <a:lnTo>
                    <a:pt x="580478" y="128739"/>
                  </a:lnTo>
                  <a:lnTo>
                    <a:pt x="494842" y="128739"/>
                  </a:lnTo>
                  <a:lnTo>
                    <a:pt x="494741" y="275082"/>
                  </a:lnTo>
                  <a:lnTo>
                    <a:pt x="503593" y="326021"/>
                  </a:lnTo>
                  <a:lnTo>
                    <a:pt x="529158" y="364032"/>
                  </a:lnTo>
                  <a:lnTo>
                    <a:pt x="569887" y="387819"/>
                  </a:lnTo>
                  <a:lnTo>
                    <a:pt x="624268" y="396036"/>
                  </a:lnTo>
                  <a:lnTo>
                    <a:pt x="678726" y="387819"/>
                  </a:lnTo>
                  <a:lnTo>
                    <a:pt x="719518" y="364032"/>
                  </a:lnTo>
                  <a:lnTo>
                    <a:pt x="745121" y="326021"/>
                  </a:lnTo>
                  <a:lnTo>
                    <a:pt x="753999" y="275082"/>
                  </a:lnTo>
                  <a:lnTo>
                    <a:pt x="753999" y="128739"/>
                  </a:lnTo>
                  <a:close/>
                </a:path>
                <a:path w="2157095" h="396240">
                  <a:moveTo>
                    <a:pt x="1061821" y="244729"/>
                  </a:moveTo>
                  <a:lnTo>
                    <a:pt x="1059878" y="233743"/>
                  </a:lnTo>
                  <a:lnTo>
                    <a:pt x="1052563" y="192595"/>
                  </a:lnTo>
                  <a:lnTo>
                    <a:pt x="1048283" y="186143"/>
                  </a:lnTo>
                  <a:lnTo>
                    <a:pt x="1026680" y="153568"/>
                  </a:lnTo>
                  <a:lnTo>
                    <a:pt x="988034" y="129705"/>
                  </a:lnTo>
                  <a:lnTo>
                    <a:pt x="988034" y="233743"/>
                  </a:lnTo>
                  <a:lnTo>
                    <a:pt x="881468" y="233743"/>
                  </a:lnTo>
                  <a:lnTo>
                    <a:pt x="888060" y="213207"/>
                  </a:lnTo>
                  <a:lnTo>
                    <a:pt x="899668" y="198297"/>
                  </a:lnTo>
                  <a:lnTo>
                    <a:pt x="915835" y="189217"/>
                  </a:lnTo>
                  <a:lnTo>
                    <a:pt x="936078" y="186143"/>
                  </a:lnTo>
                  <a:lnTo>
                    <a:pt x="957783" y="189217"/>
                  </a:lnTo>
                  <a:lnTo>
                    <a:pt x="957440" y="189217"/>
                  </a:lnTo>
                  <a:lnTo>
                    <a:pt x="973315" y="198120"/>
                  </a:lnTo>
                  <a:lnTo>
                    <a:pt x="983678" y="213004"/>
                  </a:lnTo>
                  <a:lnTo>
                    <a:pt x="988034" y="233743"/>
                  </a:lnTo>
                  <a:lnTo>
                    <a:pt x="988034" y="129705"/>
                  </a:lnTo>
                  <a:lnTo>
                    <a:pt x="987031" y="129082"/>
                  </a:lnTo>
                  <a:lnTo>
                    <a:pt x="936485" y="120599"/>
                  </a:lnTo>
                  <a:lnTo>
                    <a:pt x="891489" y="127101"/>
                  </a:lnTo>
                  <a:lnTo>
                    <a:pt x="853897" y="145592"/>
                  </a:lnTo>
                  <a:lnTo>
                    <a:pt x="825195" y="174523"/>
                  </a:lnTo>
                  <a:lnTo>
                    <a:pt x="806869" y="212382"/>
                  </a:lnTo>
                  <a:lnTo>
                    <a:pt x="800430" y="257606"/>
                  </a:lnTo>
                  <a:lnTo>
                    <a:pt x="806996" y="304622"/>
                  </a:lnTo>
                  <a:lnTo>
                    <a:pt x="807072" y="305168"/>
                  </a:lnTo>
                  <a:lnTo>
                    <a:pt x="826236" y="343674"/>
                  </a:lnTo>
                  <a:lnTo>
                    <a:pt x="856830" y="372249"/>
                  </a:lnTo>
                  <a:lnTo>
                    <a:pt x="897724" y="390029"/>
                  </a:lnTo>
                  <a:lnTo>
                    <a:pt x="947813" y="396151"/>
                  </a:lnTo>
                  <a:lnTo>
                    <a:pt x="974979" y="394677"/>
                  </a:lnTo>
                  <a:lnTo>
                    <a:pt x="1002093" y="390182"/>
                  </a:lnTo>
                  <a:lnTo>
                    <a:pt x="1027099" y="382600"/>
                  </a:lnTo>
                  <a:lnTo>
                    <a:pt x="1047940" y="371817"/>
                  </a:lnTo>
                  <a:lnTo>
                    <a:pt x="1047940" y="327406"/>
                  </a:lnTo>
                  <a:lnTo>
                    <a:pt x="1047940" y="304622"/>
                  </a:lnTo>
                  <a:lnTo>
                    <a:pt x="1031417" y="313410"/>
                  </a:lnTo>
                  <a:lnTo>
                    <a:pt x="1010920" y="320662"/>
                  </a:lnTo>
                  <a:lnTo>
                    <a:pt x="986713" y="325589"/>
                  </a:lnTo>
                  <a:lnTo>
                    <a:pt x="959040" y="327406"/>
                  </a:lnTo>
                  <a:lnTo>
                    <a:pt x="929398" y="324916"/>
                  </a:lnTo>
                  <a:lnTo>
                    <a:pt x="906919" y="316814"/>
                  </a:lnTo>
                  <a:lnTo>
                    <a:pt x="891362" y="302094"/>
                  </a:lnTo>
                  <a:lnTo>
                    <a:pt x="882548" y="279933"/>
                  </a:lnTo>
                  <a:lnTo>
                    <a:pt x="1057541" y="279933"/>
                  </a:lnTo>
                  <a:lnTo>
                    <a:pt x="1059065" y="272453"/>
                  </a:lnTo>
                  <a:lnTo>
                    <a:pt x="1060450" y="264058"/>
                  </a:lnTo>
                  <a:lnTo>
                    <a:pt x="1061440" y="254800"/>
                  </a:lnTo>
                  <a:lnTo>
                    <a:pt x="1061821" y="244729"/>
                  </a:lnTo>
                  <a:close/>
                </a:path>
                <a:path w="2157095" h="396240">
                  <a:moveTo>
                    <a:pt x="1373644" y="0"/>
                  </a:moveTo>
                  <a:lnTo>
                    <a:pt x="1298600" y="0"/>
                  </a:lnTo>
                  <a:lnTo>
                    <a:pt x="1298600" y="258076"/>
                  </a:lnTo>
                  <a:lnTo>
                    <a:pt x="1294079" y="284746"/>
                  </a:lnTo>
                  <a:lnTo>
                    <a:pt x="1281455" y="305308"/>
                  </a:lnTo>
                  <a:lnTo>
                    <a:pt x="1262151" y="318592"/>
                  </a:lnTo>
                  <a:lnTo>
                    <a:pt x="1261795" y="318592"/>
                  </a:lnTo>
                  <a:lnTo>
                    <a:pt x="1238097" y="323164"/>
                  </a:lnTo>
                  <a:lnTo>
                    <a:pt x="1214069" y="318592"/>
                  </a:lnTo>
                  <a:lnTo>
                    <a:pt x="1195260" y="305600"/>
                  </a:lnTo>
                  <a:lnTo>
                    <a:pt x="1182979" y="285242"/>
                  </a:lnTo>
                  <a:lnTo>
                    <a:pt x="1178598" y="258546"/>
                  </a:lnTo>
                  <a:lnTo>
                    <a:pt x="1182928" y="231698"/>
                  </a:lnTo>
                  <a:lnTo>
                    <a:pt x="1195095" y="210972"/>
                  </a:lnTo>
                  <a:lnTo>
                    <a:pt x="1213904" y="197612"/>
                  </a:lnTo>
                  <a:lnTo>
                    <a:pt x="1238097" y="192887"/>
                  </a:lnTo>
                  <a:lnTo>
                    <a:pt x="1262837" y="197612"/>
                  </a:lnTo>
                  <a:lnTo>
                    <a:pt x="1262557" y="197612"/>
                  </a:lnTo>
                  <a:lnTo>
                    <a:pt x="1281607" y="210731"/>
                  </a:lnTo>
                  <a:lnTo>
                    <a:pt x="1294130" y="231305"/>
                  </a:lnTo>
                  <a:lnTo>
                    <a:pt x="1298600" y="258076"/>
                  </a:lnTo>
                  <a:lnTo>
                    <a:pt x="1298600" y="0"/>
                  </a:lnTo>
                  <a:lnTo>
                    <a:pt x="1289646" y="0"/>
                  </a:lnTo>
                  <a:lnTo>
                    <a:pt x="1289646" y="158280"/>
                  </a:lnTo>
                  <a:lnTo>
                    <a:pt x="1275676" y="141655"/>
                  </a:lnTo>
                  <a:lnTo>
                    <a:pt x="1258747" y="129857"/>
                  </a:lnTo>
                  <a:lnTo>
                    <a:pt x="1238897" y="122809"/>
                  </a:lnTo>
                  <a:lnTo>
                    <a:pt x="1216152" y="120472"/>
                  </a:lnTo>
                  <a:lnTo>
                    <a:pt x="1168146" y="131241"/>
                  </a:lnTo>
                  <a:lnTo>
                    <a:pt x="1129804" y="160769"/>
                  </a:lnTo>
                  <a:lnTo>
                    <a:pt x="1104404" y="204939"/>
                  </a:lnTo>
                  <a:lnTo>
                    <a:pt x="1095197" y="259613"/>
                  </a:lnTo>
                  <a:lnTo>
                    <a:pt x="1104315" y="313880"/>
                  </a:lnTo>
                  <a:lnTo>
                    <a:pt x="1129576" y="357162"/>
                  </a:lnTo>
                  <a:lnTo>
                    <a:pt x="1167892" y="385800"/>
                  </a:lnTo>
                  <a:lnTo>
                    <a:pt x="1216152" y="396151"/>
                  </a:lnTo>
                  <a:lnTo>
                    <a:pt x="1240764" y="393242"/>
                  </a:lnTo>
                  <a:lnTo>
                    <a:pt x="1262087" y="384543"/>
                  </a:lnTo>
                  <a:lnTo>
                    <a:pt x="1279880" y="370141"/>
                  </a:lnTo>
                  <a:lnTo>
                    <a:pt x="1293926" y="350088"/>
                  </a:lnTo>
                  <a:lnTo>
                    <a:pt x="1293926" y="387769"/>
                  </a:lnTo>
                  <a:lnTo>
                    <a:pt x="1373644" y="387769"/>
                  </a:lnTo>
                  <a:lnTo>
                    <a:pt x="1373644" y="350088"/>
                  </a:lnTo>
                  <a:lnTo>
                    <a:pt x="1373644" y="323164"/>
                  </a:lnTo>
                  <a:lnTo>
                    <a:pt x="1373644" y="192887"/>
                  </a:lnTo>
                  <a:lnTo>
                    <a:pt x="1373644" y="158280"/>
                  </a:lnTo>
                  <a:lnTo>
                    <a:pt x="1373644" y="0"/>
                  </a:lnTo>
                  <a:close/>
                </a:path>
                <a:path w="2157095" h="396240">
                  <a:moveTo>
                    <a:pt x="1711591" y="257479"/>
                  </a:moveTo>
                  <a:lnTo>
                    <a:pt x="1704340" y="213436"/>
                  </a:lnTo>
                  <a:lnTo>
                    <a:pt x="1693011" y="192405"/>
                  </a:lnTo>
                  <a:lnTo>
                    <a:pt x="1684032" y="175729"/>
                  </a:lnTo>
                  <a:lnTo>
                    <a:pt x="1652765" y="146354"/>
                  </a:lnTo>
                  <a:lnTo>
                    <a:pt x="1629625" y="135356"/>
                  </a:lnTo>
                  <a:lnTo>
                    <a:pt x="1629625" y="258076"/>
                  </a:lnTo>
                  <a:lnTo>
                    <a:pt x="1624787" y="284657"/>
                  </a:lnTo>
                  <a:lnTo>
                    <a:pt x="1611388" y="305244"/>
                  </a:lnTo>
                  <a:lnTo>
                    <a:pt x="1591068" y="318617"/>
                  </a:lnTo>
                  <a:lnTo>
                    <a:pt x="1590814" y="318617"/>
                  </a:lnTo>
                  <a:lnTo>
                    <a:pt x="1565833" y="323278"/>
                  </a:lnTo>
                  <a:lnTo>
                    <a:pt x="1540510" y="318617"/>
                  </a:lnTo>
                  <a:lnTo>
                    <a:pt x="1520329" y="305422"/>
                  </a:lnTo>
                  <a:lnTo>
                    <a:pt x="1506969" y="284861"/>
                  </a:lnTo>
                  <a:lnTo>
                    <a:pt x="1502143" y="258076"/>
                  </a:lnTo>
                  <a:lnTo>
                    <a:pt x="1506969" y="231228"/>
                  </a:lnTo>
                  <a:lnTo>
                    <a:pt x="1520329" y="210489"/>
                  </a:lnTo>
                  <a:lnTo>
                    <a:pt x="1540510" y="197142"/>
                  </a:lnTo>
                  <a:lnTo>
                    <a:pt x="1565833" y="192405"/>
                  </a:lnTo>
                  <a:lnTo>
                    <a:pt x="1591170" y="197142"/>
                  </a:lnTo>
                  <a:lnTo>
                    <a:pt x="1611388" y="210489"/>
                  </a:lnTo>
                  <a:lnTo>
                    <a:pt x="1624787" y="231228"/>
                  </a:lnTo>
                  <a:lnTo>
                    <a:pt x="1629524" y="257479"/>
                  </a:lnTo>
                  <a:lnTo>
                    <a:pt x="1629625" y="258076"/>
                  </a:lnTo>
                  <a:lnTo>
                    <a:pt x="1629625" y="135356"/>
                  </a:lnTo>
                  <a:lnTo>
                    <a:pt x="1612658" y="127279"/>
                  </a:lnTo>
                  <a:lnTo>
                    <a:pt x="1565833" y="120472"/>
                  </a:lnTo>
                  <a:lnTo>
                    <a:pt x="1518602" y="127279"/>
                  </a:lnTo>
                  <a:lnTo>
                    <a:pt x="1518818" y="127279"/>
                  </a:lnTo>
                  <a:lnTo>
                    <a:pt x="1478584" y="146215"/>
                  </a:lnTo>
                  <a:lnTo>
                    <a:pt x="1447038" y="175526"/>
                  </a:lnTo>
                  <a:lnTo>
                    <a:pt x="1426502" y="213258"/>
                  </a:lnTo>
                  <a:lnTo>
                    <a:pt x="1419161" y="257479"/>
                  </a:lnTo>
                  <a:lnTo>
                    <a:pt x="1426425" y="301688"/>
                  </a:lnTo>
                  <a:lnTo>
                    <a:pt x="1426552" y="302463"/>
                  </a:lnTo>
                  <a:lnTo>
                    <a:pt x="1447190" y="340639"/>
                  </a:lnTo>
                  <a:lnTo>
                    <a:pt x="1478800" y="370192"/>
                  </a:lnTo>
                  <a:lnTo>
                    <a:pt x="1519110" y="389267"/>
                  </a:lnTo>
                  <a:lnTo>
                    <a:pt x="1565833" y="396036"/>
                  </a:lnTo>
                  <a:lnTo>
                    <a:pt x="1612468" y="389077"/>
                  </a:lnTo>
                  <a:lnTo>
                    <a:pt x="1652549" y="369608"/>
                  </a:lnTo>
                  <a:lnTo>
                    <a:pt x="1683880" y="339775"/>
                  </a:lnTo>
                  <a:lnTo>
                    <a:pt x="1704301" y="301688"/>
                  </a:lnTo>
                  <a:lnTo>
                    <a:pt x="1711490" y="258076"/>
                  </a:lnTo>
                  <a:lnTo>
                    <a:pt x="1711591" y="257479"/>
                  </a:lnTo>
                  <a:close/>
                </a:path>
                <a:path w="2157095" h="396240">
                  <a:moveTo>
                    <a:pt x="1923072" y="128739"/>
                  </a:moveTo>
                  <a:lnTo>
                    <a:pt x="1861527" y="128739"/>
                  </a:lnTo>
                  <a:lnTo>
                    <a:pt x="1861527" y="51142"/>
                  </a:lnTo>
                  <a:lnTo>
                    <a:pt x="1774761" y="51142"/>
                  </a:lnTo>
                  <a:lnTo>
                    <a:pt x="1774761" y="128739"/>
                  </a:lnTo>
                  <a:lnTo>
                    <a:pt x="1732508" y="128739"/>
                  </a:lnTo>
                  <a:lnTo>
                    <a:pt x="1732508" y="196545"/>
                  </a:lnTo>
                  <a:lnTo>
                    <a:pt x="1774761" y="196545"/>
                  </a:lnTo>
                  <a:lnTo>
                    <a:pt x="1774761" y="287020"/>
                  </a:lnTo>
                  <a:lnTo>
                    <a:pt x="1781886" y="332867"/>
                  </a:lnTo>
                  <a:lnTo>
                    <a:pt x="1802409" y="367182"/>
                  </a:lnTo>
                  <a:lnTo>
                    <a:pt x="1835086" y="388696"/>
                  </a:lnTo>
                  <a:lnTo>
                    <a:pt x="1878672" y="396151"/>
                  </a:lnTo>
                  <a:lnTo>
                    <a:pt x="1891563" y="395516"/>
                  </a:lnTo>
                  <a:lnTo>
                    <a:pt x="1903895" y="393801"/>
                  </a:lnTo>
                  <a:lnTo>
                    <a:pt x="1914715" y="391312"/>
                  </a:lnTo>
                  <a:lnTo>
                    <a:pt x="1923072" y="388353"/>
                  </a:lnTo>
                  <a:lnTo>
                    <a:pt x="1923072" y="314426"/>
                  </a:lnTo>
                  <a:lnTo>
                    <a:pt x="1911921" y="317233"/>
                  </a:lnTo>
                  <a:lnTo>
                    <a:pt x="1897862" y="318554"/>
                  </a:lnTo>
                  <a:lnTo>
                    <a:pt x="1881746" y="316014"/>
                  </a:lnTo>
                  <a:lnTo>
                    <a:pt x="1870379" y="308737"/>
                  </a:lnTo>
                  <a:lnTo>
                    <a:pt x="1863636" y="297180"/>
                  </a:lnTo>
                  <a:lnTo>
                    <a:pt x="1861426" y="281813"/>
                  </a:lnTo>
                  <a:lnTo>
                    <a:pt x="1861527" y="196545"/>
                  </a:lnTo>
                  <a:lnTo>
                    <a:pt x="1923072" y="196545"/>
                  </a:lnTo>
                  <a:lnTo>
                    <a:pt x="1923072" y="128739"/>
                  </a:lnTo>
                  <a:close/>
                </a:path>
                <a:path w="2157095" h="396240">
                  <a:moveTo>
                    <a:pt x="2156599" y="309689"/>
                  </a:moveTo>
                  <a:lnTo>
                    <a:pt x="2141969" y="264553"/>
                  </a:lnTo>
                  <a:lnTo>
                    <a:pt x="2095563" y="234226"/>
                  </a:lnTo>
                  <a:lnTo>
                    <a:pt x="2068817" y="223354"/>
                  </a:lnTo>
                  <a:lnTo>
                    <a:pt x="2059635" y="219113"/>
                  </a:lnTo>
                  <a:lnTo>
                    <a:pt x="2053653" y="214630"/>
                  </a:lnTo>
                  <a:lnTo>
                    <a:pt x="2050402" y="209448"/>
                  </a:lnTo>
                  <a:lnTo>
                    <a:pt x="2049424" y="203161"/>
                  </a:lnTo>
                  <a:lnTo>
                    <a:pt x="2052091" y="194868"/>
                  </a:lnTo>
                  <a:lnTo>
                    <a:pt x="2059800" y="188709"/>
                  </a:lnTo>
                  <a:lnTo>
                    <a:pt x="2072119" y="184873"/>
                  </a:lnTo>
                  <a:lnTo>
                    <a:pt x="2088616" y="183553"/>
                  </a:lnTo>
                  <a:lnTo>
                    <a:pt x="2103666" y="184619"/>
                  </a:lnTo>
                  <a:lnTo>
                    <a:pt x="2117394" y="187464"/>
                  </a:lnTo>
                  <a:lnTo>
                    <a:pt x="2129713" y="191566"/>
                  </a:lnTo>
                  <a:lnTo>
                    <a:pt x="2140572" y="196418"/>
                  </a:lnTo>
                  <a:lnTo>
                    <a:pt x="2140572" y="133350"/>
                  </a:lnTo>
                  <a:lnTo>
                    <a:pt x="2129409" y="128498"/>
                  </a:lnTo>
                  <a:lnTo>
                    <a:pt x="2114512" y="124383"/>
                  </a:lnTo>
                  <a:lnTo>
                    <a:pt x="2097100" y="121539"/>
                  </a:lnTo>
                  <a:lnTo>
                    <a:pt x="2078418" y="120472"/>
                  </a:lnTo>
                  <a:lnTo>
                    <a:pt x="2031377" y="126758"/>
                  </a:lnTo>
                  <a:lnTo>
                    <a:pt x="1996351" y="143941"/>
                  </a:lnTo>
                  <a:lnTo>
                    <a:pt x="1974494" y="169557"/>
                  </a:lnTo>
                  <a:lnTo>
                    <a:pt x="1966963" y="201155"/>
                  </a:lnTo>
                  <a:lnTo>
                    <a:pt x="1970824" y="225933"/>
                  </a:lnTo>
                  <a:lnTo>
                    <a:pt x="1982177" y="245872"/>
                  </a:lnTo>
                  <a:lnTo>
                    <a:pt x="2000669" y="261924"/>
                  </a:lnTo>
                  <a:lnTo>
                    <a:pt x="2025954" y="275082"/>
                  </a:lnTo>
                  <a:lnTo>
                    <a:pt x="2054326" y="286423"/>
                  </a:lnTo>
                  <a:lnTo>
                    <a:pt x="2064905" y="291350"/>
                  </a:lnTo>
                  <a:lnTo>
                    <a:pt x="2072055" y="296379"/>
                  </a:lnTo>
                  <a:lnTo>
                    <a:pt x="2076119" y="301967"/>
                  </a:lnTo>
                  <a:lnTo>
                    <a:pt x="2077389" y="308622"/>
                  </a:lnTo>
                  <a:lnTo>
                    <a:pt x="2074951" y="317969"/>
                  </a:lnTo>
                  <a:lnTo>
                    <a:pt x="2067229" y="325501"/>
                  </a:lnTo>
                  <a:lnTo>
                    <a:pt x="2053577" y="330542"/>
                  </a:lnTo>
                  <a:lnTo>
                    <a:pt x="2033397" y="332371"/>
                  </a:lnTo>
                  <a:lnTo>
                    <a:pt x="2014181" y="330682"/>
                  </a:lnTo>
                  <a:lnTo>
                    <a:pt x="1995817" y="326250"/>
                  </a:lnTo>
                  <a:lnTo>
                    <a:pt x="1979637" y="319963"/>
                  </a:lnTo>
                  <a:lnTo>
                    <a:pt x="1966963" y="312762"/>
                  </a:lnTo>
                  <a:lnTo>
                    <a:pt x="1966963" y="375361"/>
                  </a:lnTo>
                  <a:lnTo>
                    <a:pt x="1980653" y="383374"/>
                  </a:lnTo>
                  <a:lnTo>
                    <a:pt x="1998649" y="389953"/>
                  </a:lnTo>
                  <a:lnTo>
                    <a:pt x="2020239" y="394398"/>
                  </a:lnTo>
                  <a:lnTo>
                    <a:pt x="2044738" y="396036"/>
                  </a:lnTo>
                  <a:lnTo>
                    <a:pt x="2093341" y="389026"/>
                  </a:lnTo>
                  <a:lnTo>
                    <a:pt x="2128342" y="370141"/>
                  </a:lnTo>
                  <a:lnTo>
                    <a:pt x="2149500" y="342620"/>
                  </a:lnTo>
                  <a:lnTo>
                    <a:pt x="2156599" y="30968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301331" y="378589"/>
              <a:ext cx="488950" cy="310515"/>
            </a:xfrm>
            <a:custGeom>
              <a:avLst/>
              <a:gdLst/>
              <a:ahLst/>
              <a:cxnLst/>
              <a:rect l="l" t="t" r="r" b="b"/>
              <a:pathLst>
                <a:path w="488950" h="310515">
                  <a:moveTo>
                    <a:pt x="488504" y="0"/>
                  </a:moveTo>
                  <a:lnTo>
                    <a:pt x="436360" y="49071"/>
                  </a:lnTo>
                  <a:lnTo>
                    <a:pt x="403691" y="76241"/>
                  </a:lnTo>
                  <a:lnTo>
                    <a:pt x="365929" y="101638"/>
                  </a:lnTo>
                  <a:lnTo>
                    <a:pt x="325667" y="119528"/>
                  </a:lnTo>
                  <a:lnTo>
                    <a:pt x="284980" y="125873"/>
                  </a:lnTo>
                  <a:lnTo>
                    <a:pt x="244249" y="123427"/>
                  </a:lnTo>
                  <a:lnTo>
                    <a:pt x="203520" y="116640"/>
                  </a:lnTo>
                  <a:lnTo>
                    <a:pt x="162839" y="109959"/>
                  </a:lnTo>
                  <a:lnTo>
                    <a:pt x="122152" y="106603"/>
                  </a:lnTo>
                  <a:lnTo>
                    <a:pt x="81419" y="104354"/>
                  </a:lnTo>
                  <a:lnTo>
                    <a:pt x="40686" y="99801"/>
                  </a:lnTo>
                  <a:lnTo>
                    <a:pt x="0" y="89532"/>
                  </a:lnTo>
                </a:path>
                <a:path w="488950" h="310515">
                  <a:moveTo>
                    <a:pt x="488504" y="69213"/>
                  </a:moveTo>
                  <a:lnTo>
                    <a:pt x="436360" y="119529"/>
                  </a:lnTo>
                  <a:lnTo>
                    <a:pt x="403691" y="147539"/>
                  </a:lnTo>
                  <a:lnTo>
                    <a:pt x="365929" y="173888"/>
                  </a:lnTo>
                  <a:lnTo>
                    <a:pt x="325667" y="192762"/>
                  </a:lnTo>
                  <a:lnTo>
                    <a:pt x="284980" y="200102"/>
                  </a:lnTo>
                  <a:lnTo>
                    <a:pt x="244249" y="198682"/>
                  </a:lnTo>
                  <a:lnTo>
                    <a:pt x="203520" y="192942"/>
                  </a:lnTo>
                  <a:lnTo>
                    <a:pt x="162839" y="187323"/>
                  </a:lnTo>
                  <a:lnTo>
                    <a:pt x="122152" y="185030"/>
                  </a:lnTo>
                  <a:lnTo>
                    <a:pt x="81419" y="184210"/>
                  </a:lnTo>
                  <a:lnTo>
                    <a:pt x="40686" y="181728"/>
                  </a:lnTo>
                  <a:lnTo>
                    <a:pt x="0" y="174453"/>
                  </a:lnTo>
                </a:path>
                <a:path w="488950" h="310515">
                  <a:moveTo>
                    <a:pt x="488504" y="162875"/>
                  </a:moveTo>
                  <a:lnTo>
                    <a:pt x="436360" y="197964"/>
                  </a:lnTo>
                  <a:lnTo>
                    <a:pt x="403691" y="219217"/>
                  </a:lnTo>
                  <a:lnTo>
                    <a:pt x="365929" y="242507"/>
                  </a:lnTo>
                  <a:lnTo>
                    <a:pt x="325667" y="265395"/>
                  </a:lnTo>
                  <a:lnTo>
                    <a:pt x="284980" y="285613"/>
                  </a:lnTo>
                  <a:lnTo>
                    <a:pt x="244249" y="301069"/>
                  </a:lnTo>
                  <a:lnTo>
                    <a:pt x="203520" y="309879"/>
                  </a:lnTo>
                  <a:lnTo>
                    <a:pt x="162839" y="310164"/>
                  </a:lnTo>
                  <a:lnTo>
                    <a:pt x="122152" y="301008"/>
                  </a:lnTo>
                  <a:lnTo>
                    <a:pt x="81419" y="285375"/>
                  </a:lnTo>
                  <a:lnTo>
                    <a:pt x="40686" y="267195"/>
                  </a:lnTo>
                  <a:lnTo>
                    <a:pt x="0" y="250397"/>
                  </a:lnTo>
                </a:path>
              </a:pathLst>
            </a:custGeom>
            <a:ln w="14042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301209" y="709157"/>
              <a:ext cx="488950" cy="31115"/>
            </a:xfrm>
            <a:custGeom>
              <a:avLst/>
              <a:gdLst/>
              <a:ahLst/>
              <a:cxnLst/>
              <a:rect l="l" t="t" r="r" b="b"/>
              <a:pathLst>
                <a:path w="488950" h="31115">
                  <a:moveTo>
                    <a:pt x="0" y="11840"/>
                  </a:moveTo>
                  <a:lnTo>
                    <a:pt x="40686" y="16356"/>
                  </a:lnTo>
                  <a:lnTo>
                    <a:pt x="81419" y="22899"/>
                  </a:lnTo>
                  <a:lnTo>
                    <a:pt x="122152" y="28666"/>
                  </a:lnTo>
                  <a:lnTo>
                    <a:pt x="162839" y="30857"/>
                  </a:lnTo>
                  <a:lnTo>
                    <a:pt x="203520" y="27579"/>
                  </a:lnTo>
                  <a:lnTo>
                    <a:pt x="244249" y="20492"/>
                  </a:lnTo>
                  <a:lnTo>
                    <a:pt x="284980" y="12121"/>
                  </a:lnTo>
                  <a:lnTo>
                    <a:pt x="325667" y="4990"/>
                  </a:lnTo>
                  <a:lnTo>
                    <a:pt x="365929" y="1133"/>
                  </a:lnTo>
                  <a:lnTo>
                    <a:pt x="403691" y="0"/>
                  </a:lnTo>
                  <a:lnTo>
                    <a:pt x="436360" y="505"/>
                  </a:lnTo>
                  <a:lnTo>
                    <a:pt x="461344" y="1565"/>
                  </a:lnTo>
                  <a:lnTo>
                    <a:pt x="488504" y="2982"/>
                  </a:lnTo>
                </a:path>
              </a:pathLst>
            </a:custGeom>
            <a:ln w="13797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8" name="object 38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11510" y="331113"/>
              <a:ext cx="146568" cy="141492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21099" y="584576"/>
              <a:ext cx="83807" cy="81027"/>
            </a:xfrm>
            <a:prstGeom prst="rect">
              <a:avLst/>
            </a:prstGeom>
          </p:spPr>
        </p:pic>
        <p:sp>
          <p:nvSpPr>
            <p:cNvPr id="40" name="object 40" descr=""/>
            <p:cNvSpPr/>
            <p:nvPr/>
          </p:nvSpPr>
          <p:spPr>
            <a:xfrm>
              <a:off x="343535" y="504513"/>
              <a:ext cx="410209" cy="175895"/>
            </a:xfrm>
            <a:custGeom>
              <a:avLst/>
              <a:gdLst/>
              <a:ahLst/>
              <a:cxnLst/>
              <a:rect l="l" t="t" r="r" b="b"/>
              <a:pathLst>
                <a:path w="410209" h="175895">
                  <a:moveTo>
                    <a:pt x="30822" y="6604"/>
                  </a:moveTo>
                  <a:lnTo>
                    <a:pt x="23850" y="0"/>
                  </a:lnTo>
                  <a:lnTo>
                    <a:pt x="6972" y="0"/>
                  </a:lnTo>
                  <a:lnTo>
                    <a:pt x="0" y="6604"/>
                  </a:lnTo>
                  <a:lnTo>
                    <a:pt x="0" y="23139"/>
                  </a:lnTo>
                  <a:lnTo>
                    <a:pt x="6972" y="29756"/>
                  </a:lnTo>
                  <a:lnTo>
                    <a:pt x="23850" y="29756"/>
                  </a:lnTo>
                  <a:lnTo>
                    <a:pt x="30822" y="23139"/>
                  </a:lnTo>
                  <a:lnTo>
                    <a:pt x="30822" y="14871"/>
                  </a:lnTo>
                  <a:lnTo>
                    <a:pt x="30822" y="6604"/>
                  </a:lnTo>
                  <a:close/>
                </a:path>
                <a:path w="410209" h="175895">
                  <a:moveTo>
                    <a:pt x="409841" y="148221"/>
                  </a:moveTo>
                  <a:lnTo>
                    <a:pt x="407581" y="137477"/>
                  </a:lnTo>
                  <a:lnTo>
                    <a:pt x="401447" y="128689"/>
                  </a:lnTo>
                  <a:lnTo>
                    <a:pt x="392341" y="122758"/>
                  </a:lnTo>
                  <a:lnTo>
                    <a:pt x="381203" y="120586"/>
                  </a:lnTo>
                  <a:lnTo>
                    <a:pt x="370078" y="122758"/>
                  </a:lnTo>
                  <a:lnTo>
                    <a:pt x="360984" y="128689"/>
                  </a:lnTo>
                  <a:lnTo>
                    <a:pt x="354838" y="137477"/>
                  </a:lnTo>
                  <a:lnTo>
                    <a:pt x="352590" y="148221"/>
                  </a:lnTo>
                  <a:lnTo>
                    <a:pt x="354838" y="158965"/>
                  </a:lnTo>
                  <a:lnTo>
                    <a:pt x="360984" y="167754"/>
                  </a:lnTo>
                  <a:lnTo>
                    <a:pt x="370078" y="173685"/>
                  </a:lnTo>
                  <a:lnTo>
                    <a:pt x="381203" y="175856"/>
                  </a:lnTo>
                  <a:lnTo>
                    <a:pt x="392341" y="173685"/>
                  </a:lnTo>
                  <a:lnTo>
                    <a:pt x="401447" y="167754"/>
                  </a:lnTo>
                  <a:lnTo>
                    <a:pt x="407581" y="158965"/>
                  </a:lnTo>
                  <a:lnTo>
                    <a:pt x="409841" y="148221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1" name="object 41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28124" y="1704869"/>
              <a:ext cx="19275975" cy="2022660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879000" y="0"/>
              <a:ext cx="16054538" cy="3003678"/>
            </a:xfrm>
            <a:prstGeom prst="rect">
              <a:avLst/>
            </a:prstGeom>
          </p:spPr>
        </p:pic>
      </p:grpSp>
      <p:sp>
        <p:nvSpPr>
          <p:cNvPr id="43" name="object 43" descr=""/>
          <p:cNvSpPr txBox="1"/>
          <p:nvPr/>
        </p:nvSpPr>
        <p:spPr>
          <a:xfrm>
            <a:off x="5648384" y="9189951"/>
            <a:ext cx="8807450" cy="2286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106680">
              <a:lnSpc>
                <a:spcPct val="100499"/>
              </a:lnSpc>
              <a:spcBef>
                <a:spcPts val="100"/>
              </a:spcBef>
            </a:pPr>
            <a:r>
              <a:rPr dirty="0" sz="2950" spc="-100" b="1">
                <a:solidFill>
                  <a:srgbClr val="FFFFFF"/>
                </a:solidFill>
                <a:latin typeface="Tahoma"/>
                <a:cs typeface="Tahoma"/>
              </a:rPr>
              <a:t>Diario</a:t>
            </a:r>
            <a:r>
              <a:rPr dirty="0" sz="2950" spc="-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950" b="1">
                <a:solidFill>
                  <a:srgbClr val="FFFFFF"/>
                </a:solidFill>
                <a:latin typeface="Tahoma"/>
                <a:cs typeface="Tahoma"/>
              </a:rPr>
              <a:t>electrónico</a:t>
            </a:r>
            <a:r>
              <a:rPr dirty="0" sz="2950" spc="-9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950" spc="105" b="1">
                <a:solidFill>
                  <a:srgbClr val="FFFFFF"/>
                </a:solidFill>
                <a:latin typeface="Tahoma"/>
                <a:cs typeface="Tahoma"/>
              </a:rPr>
              <a:t>de</a:t>
            </a:r>
            <a:r>
              <a:rPr dirty="0" sz="2950" spc="-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950" spc="190" b="1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2950" spc="-7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950" spc="-25" b="1">
                <a:solidFill>
                  <a:srgbClr val="FFFFFF"/>
                </a:solidFill>
                <a:latin typeface="Tahoma"/>
                <a:cs typeface="Tahoma"/>
              </a:rPr>
              <a:t>bordo:</a:t>
            </a:r>
            <a:r>
              <a:rPr dirty="0" sz="2950" spc="-6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950" spc="130">
                <a:solidFill>
                  <a:srgbClr val="FFFFFF"/>
                </a:solidFill>
                <a:latin typeface="Verdana"/>
                <a:cs typeface="Verdana"/>
              </a:rPr>
              <a:t>Con</a:t>
            </a:r>
            <a:r>
              <a:rPr dirty="0" sz="2950" spc="-25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950" spc="-10">
                <a:solidFill>
                  <a:srgbClr val="FFFFFF"/>
                </a:solidFill>
                <a:latin typeface="Verdana"/>
                <a:cs typeface="Verdana"/>
              </a:rPr>
              <a:t>blockchain, </a:t>
            </a:r>
            <a:r>
              <a:rPr dirty="0" sz="2950" spc="-125">
                <a:solidFill>
                  <a:srgbClr val="FFFFFF"/>
                </a:solidFill>
                <a:latin typeface="Verdana"/>
                <a:cs typeface="Verdana"/>
              </a:rPr>
              <a:t>es</a:t>
            </a:r>
            <a:r>
              <a:rPr dirty="0" sz="2950" spc="-2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950" spc="-25">
                <a:solidFill>
                  <a:srgbClr val="FFFFFF"/>
                </a:solidFill>
                <a:latin typeface="Verdana"/>
                <a:cs typeface="Verdana"/>
              </a:rPr>
              <a:t>posible</a:t>
            </a:r>
            <a:r>
              <a:rPr dirty="0" sz="2950" spc="-19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950" spc="-135">
                <a:solidFill>
                  <a:srgbClr val="FFFFFF"/>
                </a:solidFill>
                <a:latin typeface="Verdana"/>
                <a:cs typeface="Verdana"/>
              </a:rPr>
              <a:t>rastrear</a:t>
            </a:r>
            <a:r>
              <a:rPr dirty="0" sz="2950" spc="-18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950" spc="-65">
                <a:solidFill>
                  <a:srgbClr val="FFFFFF"/>
                </a:solidFill>
                <a:latin typeface="Verdana"/>
                <a:cs typeface="Verdana"/>
              </a:rPr>
              <a:t>un</a:t>
            </a:r>
            <a:r>
              <a:rPr dirty="0" sz="2950" spc="-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950" spc="50">
                <a:solidFill>
                  <a:srgbClr val="FFFFFF"/>
                </a:solidFill>
                <a:latin typeface="Verdana"/>
                <a:cs typeface="Verdana"/>
              </a:rPr>
              <a:t>producto</a:t>
            </a:r>
            <a:r>
              <a:rPr dirty="0" sz="2950" spc="-2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950" spc="65">
                <a:solidFill>
                  <a:srgbClr val="FFFFFF"/>
                </a:solidFill>
                <a:latin typeface="Verdana"/>
                <a:cs typeface="Verdana"/>
              </a:rPr>
              <a:t>desde</a:t>
            </a:r>
            <a:r>
              <a:rPr dirty="0" sz="2950" spc="-2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950" spc="-245">
                <a:solidFill>
                  <a:srgbClr val="FFFFFF"/>
                </a:solidFill>
                <a:latin typeface="Verdana"/>
                <a:cs typeface="Verdana"/>
              </a:rPr>
              <a:t>su</a:t>
            </a:r>
            <a:r>
              <a:rPr dirty="0" sz="2950" spc="-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950" spc="-10">
                <a:solidFill>
                  <a:srgbClr val="FFFFFF"/>
                </a:solidFill>
                <a:latin typeface="Verdana"/>
                <a:cs typeface="Verdana"/>
              </a:rPr>
              <a:t>pesca, </a:t>
            </a:r>
            <a:r>
              <a:rPr dirty="0" sz="2950" spc="-40">
                <a:solidFill>
                  <a:srgbClr val="FFFFFF"/>
                </a:solidFill>
                <a:latin typeface="Verdana"/>
                <a:cs typeface="Verdana"/>
              </a:rPr>
              <a:t>hasta</a:t>
            </a:r>
            <a:r>
              <a:rPr dirty="0" sz="2950" spc="-9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95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dirty="0" sz="2950" spc="-1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950">
                <a:solidFill>
                  <a:srgbClr val="FFFFFF"/>
                </a:solidFill>
                <a:latin typeface="Verdana"/>
                <a:cs typeface="Verdana"/>
              </a:rPr>
              <a:t>entrega</a:t>
            </a:r>
            <a:r>
              <a:rPr dirty="0" sz="2950" spc="-1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950">
                <a:solidFill>
                  <a:srgbClr val="FFFFFF"/>
                </a:solidFill>
                <a:latin typeface="Verdana"/>
                <a:cs typeface="Verdana"/>
              </a:rPr>
              <a:t>del</a:t>
            </a:r>
            <a:r>
              <a:rPr dirty="0" sz="2950" spc="-114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950">
                <a:solidFill>
                  <a:srgbClr val="FFFFFF"/>
                </a:solidFill>
                <a:latin typeface="Verdana"/>
                <a:cs typeface="Verdana"/>
              </a:rPr>
              <a:t>producto</a:t>
            </a:r>
            <a:r>
              <a:rPr dirty="0" sz="2950" spc="-1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950">
                <a:solidFill>
                  <a:srgbClr val="FFFFFF"/>
                </a:solidFill>
                <a:latin typeface="Verdana"/>
                <a:cs typeface="Verdana"/>
              </a:rPr>
              <a:t>al</a:t>
            </a:r>
            <a:r>
              <a:rPr dirty="0" sz="2950" spc="-9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950" spc="-10">
                <a:solidFill>
                  <a:srgbClr val="FFFFFF"/>
                </a:solidFill>
                <a:latin typeface="Verdana"/>
                <a:cs typeface="Verdana"/>
              </a:rPr>
              <a:t>consumidor </a:t>
            </a:r>
            <a:r>
              <a:rPr dirty="0" sz="2950" spc="-120">
                <a:solidFill>
                  <a:srgbClr val="FFFFFF"/>
                </a:solidFill>
                <a:latin typeface="Verdana"/>
                <a:cs typeface="Verdana"/>
              </a:rPr>
              <a:t>final.</a:t>
            </a:r>
            <a:r>
              <a:rPr dirty="0" sz="2950" spc="-17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950" spc="60">
                <a:solidFill>
                  <a:srgbClr val="FFFFFF"/>
                </a:solidFill>
                <a:latin typeface="Verdana"/>
                <a:cs typeface="Verdana"/>
              </a:rPr>
              <a:t>Obteniendo</a:t>
            </a:r>
            <a:r>
              <a:rPr dirty="0" sz="2950" spc="-19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950" spc="-65">
                <a:solidFill>
                  <a:srgbClr val="FFFFFF"/>
                </a:solidFill>
                <a:latin typeface="Verdana"/>
                <a:cs typeface="Verdana"/>
              </a:rPr>
              <a:t>un</a:t>
            </a:r>
            <a:r>
              <a:rPr dirty="0" sz="2950" spc="-18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950" spc="-130">
                <a:solidFill>
                  <a:srgbClr val="FFFFFF"/>
                </a:solidFill>
                <a:latin typeface="Verdana"/>
                <a:cs typeface="Verdana"/>
              </a:rPr>
              <a:t>registro</a:t>
            </a:r>
            <a:r>
              <a:rPr dirty="0" sz="2950" spc="-17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950" spc="-50">
                <a:solidFill>
                  <a:srgbClr val="FFFFFF"/>
                </a:solidFill>
                <a:latin typeface="Verdana"/>
                <a:cs typeface="Verdana"/>
              </a:rPr>
              <a:t>transparente</a:t>
            </a:r>
            <a:r>
              <a:rPr dirty="0" sz="2950" spc="-17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950" spc="-50">
                <a:solidFill>
                  <a:srgbClr val="FFFFFF"/>
                </a:solidFill>
                <a:latin typeface="Verdana"/>
                <a:cs typeface="Verdana"/>
              </a:rPr>
              <a:t>y </a:t>
            </a:r>
            <a:r>
              <a:rPr dirty="0" sz="2950" spc="-20">
                <a:solidFill>
                  <a:srgbClr val="FFFFFF"/>
                </a:solidFill>
                <a:latin typeface="Verdana"/>
                <a:cs typeface="Verdana"/>
              </a:rPr>
              <a:t>verificable</a:t>
            </a:r>
            <a:r>
              <a:rPr dirty="0" sz="2950" spc="-204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950" spc="17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dirty="0" sz="2950" spc="-204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950">
                <a:solidFill>
                  <a:srgbClr val="FFFFFF"/>
                </a:solidFill>
                <a:latin typeface="Verdana"/>
                <a:cs typeface="Verdana"/>
              </a:rPr>
              <a:t>todas</a:t>
            </a:r>
            <a:r>
              <a:rPr dirty="0" sz="2950" spc="-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950" spc="-135">
                <a:solidFill>
                  <a:srgbClr val="FFFFFF"/>
                </a:solidFill>
                <a:latin typeface="Verdana"/>
                <a:cs typeface="Verdana"/>
              </a:rPr>
              <a:t>las</a:t>
            </a:r>
            <a:r>
              <a:rPr dirty="0" sz="2950" spc="-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950" spc="-10">
                <a:solidFill>
                  <a:srgbClr val="FFFFFF"/>
                </a:solidFill>
                <a:latin typeface="Verdana"/>
                <a:cs typeface="Verdana"/>
              </a:rPr>
              <a:t>transacciones</a:t>
            </a:r>
            <a:r>
              <a:rPr dirty="0" sz="2950" spc="-18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950" spc="-175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dirty="0" sz="2950" spc="-2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950" spc="-10">
                <a:solidFill>
                  <a:srgbClr val="FFFFFF"/>
                </a:solidFill>
                <a:latin typeface="Verdana"/>
                <a:cs typeface="Verdana"/>
              </a:rPr>
              <a:t>eventos</a:t>
            </a:r>
            <a:endParaRPr sz="29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76701" y="1309070"/>
            <a:ext cx="18756630" cy="0"/>
          </a:xfrm>
          <a:custGeom>
            <a:avLst/>
            <a:gdLst/>
            <a:ahLst/>
            <a:cxnLst/>
            <a:rect l="l" t="t" r="r" b="b"/>
            <a:pathLst>
              <a:path w="18756630" h="0">
                <a:moveTo>
                  <a:pt x="0" y="0"/>
                </a:moveTo>
                <a:lnTo>
                  <a:pt x="18756004" y="0"/>
                </a:lnTo>
              </a:path>
            </a:pathLst>
          </a:custGeom>
          <a:ln w="20941">
            <a:solidFill>
              <a:srgbClr val="A1A8A8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103188" y="260610"/>
            <a:ext cx="2423124" cy="769946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11779641" y="966528"/>
            <a:ext cx="8324850" cy="10342245"/>
            <a:chOff x="11779641" y="966528"/>
            <a:chExt cx="8324850" cy="10342245"/>
          </a:xfrm>
        </p:grpSpPr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322832" y="10343933"/>
              <a:ext cx="1781267" cy="964621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779641" y="966528"/>
              <a:ext cx="8219226" cy="9918699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12888612" y="2572382"/>
              <a:ext cx="6001385" cy="4413250"/>
            </a:xfrm>
            <a:custGeom>
              <a:avLst/>
              <a:gdLst/>
              <a:ahLst/>
              <a:cxnLst/>
              <a:rect l="l" t="t" r="r" b="b"/>
              <a:pathLst>
                <a:path w="6001384" h="4413250">
                  <a:moveTo>
                    <a:pt x="6001178" y="0"/>
                  </a:moveTo>
                  <a:lnTo>
                    <a:pt x="0" y="0"/>
                  </a:lnTo>
                  <a:lnTo>
                    <a:pt x="0" y="4413059"/>
                  </a:lnTo>
                  <a:lnTo>
                    <a:pt x="6001178" y="4413059"/>
                  </a:lnTo>
                  <a:lnTo>
                    <a:pt x="60011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875649" y="4099844"/>
            <a:ext cx="10708640" cy="236283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just" marL="294005" marR="6985" indent="-281940">
              <a:lnSpc>
                <a:spcPct val="100800"/>
              </a:lnSpc>
              <a:spcBef>
                <a:spcPts val="90"/>
              </a:spcBef>
              <a:buClr>
                <a:srgbClr val="414851"/>
              </a:buClr>
              <a:buFont typeface="Arial MT"/>
              <a:buChar char="•"/>
              <a:tabLst>
                <a:tab pos="295275" algn="l"/>
              </a:tabLst>
            </a:pPr>
            <a:r>
              <a:rPr dirty="0" sz="1800" spc="-45">
                <a:solidFill>
                  <a:srgbClr val="414851"/>
                </a:solidFill>
                <a:latin typeface="Verdana"/>
                <a:cs typeface="Verdana"/>
              </a:rPr>
              <a:t>Cumplir</a:t>
            </a:r>
            <a:r>
              <a:rPr dirty="0" sz="1800" spc="-7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90">
                <a:solidFill>
                  <a:srgbClr val="414851"/>
                </a:solidFill>
                <a:latin typeface="Verdana"/>
                <a:cs typeface="Verdana"/>
              </a:rPr>
              <a:t>con</a:t>
            </a:r>
            <a:r>
              <a:rPr dirty="0" sz="1800" spc="-8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25">
                <a:solidFill>
                  <a:srgbClr val="414851"/>
                </a:solidFill>
                <a:latin typeface="Verdana"/>
                <a:cs typeface="Verdana"/>
              </a:rPr>
              <a:t>el</a:t>
            </a:r>
            <a:r>
              <a:rPr dirty="0" sz="1800" spc="-8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14851"/>
                </a:solidFill>
                <a:latin typeface="Verdana"/>
                <a:cs typeface="Verdana"/>
              </a:rPr>
              <a:t>reglamento</a:t>
            </a:r>
            <a:r>
              <a:rPr dirty="0" sz="1800" spc="-8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15">
                <a:solidFill>
                  <a:srgbClr val="414851"/>
                </a:solidFill>
                <a:latin typeface="Verdana"/>
                <a:cs typeface="Verdana"/>
              </a:rPr>
              <a:t>Europeo</a:t>
            </a:r>
            <a:r>
              <a:rPr dirty="0" sz="1800" spc="-8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30">
                <a:solidFill>
                  <a:srgbClr val="414851"/>
                </a:solidFill>
                <a:latin typeface="Verdana"/>
                <a:cs typeface="Verdana"/>
              </a:rPr>
              <a:t>sobre</a:t>
            </a:r>
            <a:r>
              <a:rPr dirty="0" sz="1800" spc="-8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5">
                <a:solidFill>
                  <a:srgbClr val="414851"/>
                </a:solidFill>
                <a:latin typeface="Verdana"/>
                <a:cs typeface="Verdana"/>
              </a:rPr>
              <a:t>la</a:t>
            </a:r>
            <a:r>
              <a:rPr dirty="0" sz="1800" spc="-9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20">
                <a:solidFill>
                  <a:srgbClr val="414851"/>
                </a:solidFill>
                <a:latin typeface="Verdana"/>
                <a:cs typeface="Verdana"/>
              </a:rPr>
              <a:t>biodiversidad</a:t>
            </a:r>
            <a:r>
              <a:rPr dirty="0" sz="1800" spc="-7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100">
                <a:solidFill>
                  <a:srgbClr val="414851"/>
                </a:solidFill>
                <a:latin typeface="Verdana"/>
                <a:cs typeface="Verdana"/>
              </a:rPr>
              <a:t>y</a:t>
            </a:r>
            <a:r>
              <a:rPr dirty="0" sz="1800" spc="-9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25">
                <a:solidFill>
                  <a:srgbClr val="414851"/>
                </a:solidFill>
                <a:latin typeface="Verdana"/>
                <a:cs typeface="Verdana"/>
              </a:rPr>
              <a:t>el</a:t>
            </a:r>
            <a:r>
              <a:rPr dirty="0" sz="1800" spc="-7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95">
                <a:solidFill>
                  <a:srgbClr val="414851"/>
                </a:solidFill>
                <a:latin typeface="Verdana"/>
                <a:cs typeface="Verdana"/>
              </a:rPr>
              <a:t>pacto</a:t>
            </a:r>
            <a:r>
              <a:rPr dirty="0" sz="1800" spc="-7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15">
                <a:solidFill>
                  <a:srgbClr val="414851"/>
                </a:solidFill>
                <a:latin typeface="Verdana"/>
                <a:cs typeface="Verdana"/>
              </a:rPr>
              <a:t>Verde</a:t>
            </a:r>
            <a:r>
              <a:rPr dirty="0" sz="1800" spc="-7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25">
                <a:solidFill>
                  <a:srgbClr val="414851"/>
                </a:solidFill>
                <a:latin typeface="Verdana"/>
                <a:cs typeface="Verdana"/>
              </a:rPr>
              <a:t>Europeo</a:t>
            </a:r>
            <a:r>
              <a:rPr dirty="0" sz="1800" spc="-25">
                <a:solidFill>
                  <a:srgbClr val="E79B24"/>
                </a:solidFill>
                <a:latin typeface="Verdana"/>
                <a:cs typeface="Verdana"/>
              </a:rPr>
              <a:t>,</a:t>
            </a:r>
            <a:r>
              <a:rPr dirty="0" sz="1800" spc="-90">
                <a:solidFill>
                  <a:srgbClr val="E79B24"/>
                </a:solidFill>
                <a:latin typeface="Verdana"/>
                <a:cs typeface="Verdana"/>
              </a:rPr>
              <a:t> </a:t>
            </a:r>
            <a:r>
              <a:rPr dirty="0" sz="1800" spc="85">
                <a:solidFill>
                  <a:srgbClr val="414851"/>
                </a:solidFill>
                <a:latin typeface="Verdana"/>
                <a:cs typeface="Verdana"/>
              </a:rPr>
              <a:t>con</a:t>
            </a:r>
            <a:r>
              <a:rPr dirty="0" sz="1800" spc="-8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35">
                <a:solidFill>
                  <a:srgbClr val="414851"/>
                </a:solidFill>
                <a:latin typeface="Verdana"/>
                <a:cs typeface="Verdana"/>
              </a:rPr>
              <a:t>el</a:t>
            </a:r>
            <a:r>
              <a:rPr dirty="0" sz="1800" spc="-3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30">
                <a:solidFill>
                  <a:srgbClr val="414851"/>
                </a:solidFill>
                <a:latin typeface="Verdana"/>
                <a:cs typeface="Verdana"/>
              </a:rPr>
              <a:t>	</a:t>
            </a:r>
            <a:r>
              <a:rPr dirty="0" sz="1800" spc="-25">
                <a:solidFill>
                  <a:srgbClr val="414851"/>
                </a:solidFill>
                <a:latin typeface="Verdana"/>
                <a:cs typeface="Verdana"/>
              </a:rPr>
              <a:t>objetivo</a:t>
            </a:r>
            <a:r>
              <a:rPr dirty="0" sz="1800" spc="46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95">
                <a:solidFill>
                  <a:srgbClr val="414851"/>
                </a:solidFill>
                <a:latin typeface="Verdana"/>
                <a:cs typeface="Verdana"/>
              </a:rPr>
              <a:t>de</a:t>
            </a:r>
            <a:r>
              <a:rPr dirty="0" sz="1800" spc="45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20">
                <a:solidFill>
                  <a:srgbClr val="414851"/>
                </a:solidFill>
                <a:latin typeface="Verdana"/>
                <a:cs typeface="Verdana"/>
              </a:rPr>
              <a:t>conseguir</a:t>
            </a:r>
            <a:r>
              <a:rPr dirty="0" sz="1800" spc="459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50">
                <a:solidFill>
                  <a:srgbClr val="414851"/>
                </a:solidFill>
                <a:latin typeface="Verdana"/>
                <a:cs typeface="Verdana"/>
              </a:rPr>
              <a:t>un</a:t>
            </a:r>
            <a:r>
              <a:rPr dirty="0" sz="1800" spc="459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80">
                <a:solidFill>
                  <a:srgbClr val="414851"/>
                </a:solidFill>
                <a:latin typeface="Verdana"/>
                <a:cs typeface="Verdana"/>
              </a:rPr>
              <a:t>sistema</a:t>
            </a:r>
            <a:r>
              <a:rPr dirty="0" sz="1800" spc="459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35">
                <a:solidFill>
                  <a:srgbClr val="414851"/>
                </a:solidFill>
                <a:latin typeface="Verdana"/>
                <a:cs typeface="Verdana"/>
              </a:rPr>
              <a:t>alimentario</a:t>
            </a:r>
            <a:r>
              <a:rPr dirty="0" sz="1800" spc="459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15">
                <a:solidFill>
                  <a:srgbClr val="414851"/>
                </a:solidFill>
                <a:latin typeface="Verdana"/>
                <a:cs typeface="Verdana"/>
              </a:rPr>
              <a:t>equitativo</a:t>
            </a:r>
            <a:r>
              <a:rPr dirty="0" sz="1800" spc="459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14851"/>
                </a:solidFill>
                <a:latin typeface="Verdana"/>
                <a:cs typeface="Verdana"/>
              </a:rPr>
              <a:t>saludable</a:t>
            </a:r>
            <a:r>
              <a:rPr dirty="0" sz="1800" spc="45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100">
                <a:solidFill>
                  <a:srgbClr val="414851"/>
                </a:solidFill>
                <a:latin typeface="Verdana"/>
                <a:cs typeface="Verdana"/>
              </a:rPr>
              <a:t>y</a:t>
            </a:r>
            <a:r>
              <a:rPr dirty="0" sz="1800" spc="45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35">
                <a:solidFill>
                  <a:srgbClr val="414851"/>
                </a:solidFill>
                <a:latin typeface="Verdana"/>
                <a:cs typeface="Verdana"/>
              </a:rPr>
              <a:t>respetuoso</a:t>
            </a:r>
            <a:r>
              <a:rPr dirty="0" sz="1800" spc="45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90">
                <a:solidFill>
                  <a:srgbClr val="414851"/>
                </a:solidFill>
                <a:latin typeface="Verdana"/>
                <a:cs typeface="Verdana"/>
              </a:rPr>
              <a:t>con</a:t>
            </a:r>
            <a:r>
              <a:rPr dirty="0" sz="1800" spc="45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25">
                <a:solidFill>
                  <a:srgbClr val="414851"/>
                </a:solidFill>
                <a:latin typeface="Verdana"/>
                <a:cs typeface="Verdana"/>
              </a:rPr>
              <a:t>el</a:t>
            </a:r>
            <a:r>
              <a:rPr dirty="0" sz="1800" spc="-2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20">
                <a:solidFill>
                  <a:srgbClr val="414851"/>
                </a:solidFill>
                <a:latin typeface="Verdana"/>
                <a:cs typeface="Verdana"/>
              </a:rPr>
              <a:t>	</a:t>
            </a:r>
            <a:r>
              <a:rPr dirty="0" sz="1800" spc="-35">
                <a:solidFill>
                  <a:srgbClr val="414851"/>
                </a:solidFill>
                <a:latin typeface="Verdana"/>
                <a:cs typeface="Verdana"/>
              </a:rPr>
              <a:t>entorno.</a:t>
            </a:r>
            <a:endParaRPr sz="1800">
              <a:latin typeface="Verdana"/>
              <a:cs typeface="Verdana"/>
            </a:endParaRPr>
          </a:p>
          <a:p>
            <a:pPr algn="just" marL="294005" marR="5080" indent="-281940">
              <a:lnSpc>
                <a:spcPct val="100800"/>
              </a:lnSpc>
              <a:spcBef>
                <a:spcPts val="495"/>
              </a:spcBef>
              <a:buFont typeface="Arial MT"/>
              <a:buChar char="•"/>
              <a:tabLst>
                <a:tab pos="295275" algn="l"/>
              </a:tabLst>
            </a:pPr>
            <a:r>
              <a:rPr dirty="0" sz="1800" spc="10">
                <a:solidFill>
                  <a:srgbClr val="414851"/>
                </a:solidFill>
                <a:latin typeface="Verdana"/>
                <a:cs typeface="Verdana"/>
              </a:rPr>
              <a:t>Obtener</a:t>
            </a:r>
            <a:r>
              <a:rPr dirty="0" sz="1800" spc="72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15">
                <a:solidFill>
                  <a:srgbClr val="414851"/>
                </a:solidFill>
                <a:latin typeface="Verdana"/>
                <a:cs typeface="Verdana"/>
              </a:rPr>
              <a:t>información</a:t>
            </a:r>
            <a:r>
              <a:rPr dirty="0" sz="1800" spc="73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40">
                <a:solidFill>
                  <a:srgbClr val="414851"/>
                </a:solidFill>
                <a:latin typeface="Verdana"/>
                <a:cs typeface="Verdana"/>
              </a:rPr>
              <a:t>accesible</a:t>
            </a:r>
            <a:r>
              <a:rPr dirty="0" sz="1800" spc="72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100">
                <a:solidFill>
                  <a:srgbClr val="414851"/>
                </a:solidFill>
                <a:latin typeface="Verdana"/>
                <a:cs typeface="Verdana"/>
              </a:rPr>
              <a:t>y</a:t>
            </a:r>
            <a:r>
              <a:rPr dirty="0" sz="1800" spc="71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5">
                <a:solidFill>
                  <a:srgbClr val="414851"/>
                </a:solidFill>
                <a:latin typeface="Verdana"/>
                <a:cs typeface="Verdana"/>
              </a:rPr>
              <a:t>estandarizada</a:t>
            </a:r>
            <a:r>
              <a:rPr dirty="0" sz="1800" spc="74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95">
                <a:solidFill>
                  <a:srgbClr val="414851"/>
                </a:solidFill>
                <a:latin typeface="Verdana"/>
                <a:cs typeface="Verdana"/>
              </a:rPr>
              <a:t>de</a:t>
            </a:r>
            <a:r>
              <a:rPr dirty="0" sz="1800" spc="72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10">
                <a:solidFill>
                  <a:srgbClr val="414851"/>
                </a:solidFill>
                <a:latin typeface="Verdana"/>
                <a:cs typeface="Verdana"/>
              </a:rPr>
              <a:t>manera</a:t>
            </a:r>
            <a:r>
              <a:rPr dirty="0" sz="1800" spc="72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5">
                <a:solidFill>
                  <a:srgbClr val="414851"/>
                </a:solidFill>
                <a:latin typeface="Verdana"/>
                <a:cs typeface="Verdana"/>
              </a:rPr>
              <a:t>inmediata</a:t>
            </a:r>
            <a:r>
              <a:rPr dirty="0" sz="1800" spc="73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95">
                <a:solidFill>
                  <a:srgbClr val="414851"/>
                </a:solidFill>
                <a:latin typeface="Verdana"/>
                <a:cs typeface="Verdana"/>
              </a:rPr>
              <a:t>de</a:t>
            </a:r>
            <a:r>
              <a:rPr dirty="0" sz="1800" spc="72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10">
                <a:solidFill>
                  <a:srgbClr val="414851"/>
                </a:solidFill>
                <a:latin typeface="Verdana"/>
                <a:cs typeface="Verdana"/>
              </a:rPr>
              <a:t>todos</a:t>
            </a:r>
            <a:r>
              <a:rPr dirty="0" sz="1800" spc="73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100">
                <a:solidFill>
                  <a:srgbClr val="414851"/>
                </a:solidFill>
                <a:latin typeface="Verdana"/>
                <a:cs typeface="Verdana"/>
              </a:rPr>
              <a:t>los</a:t>
            </a:r>
            <a:r>
              <a:rPr dirty="0" sz="1800" spc="-8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80">
                <a:solidFill>
                  <a:srgbClr val="414851"/>
                </a:solidFill>
                <a:latin typeface="Verdana"/>
                <a:cs typeface="Verdana"/>
              </a:rPr>
              <a:t>	</a:t>
            </a:r>
            <a:r>
              <a:rPr dirty="0" sz="1800" spc="-30">
                <a:solidFill>
                  <a:srgbClr val="414851"/>
                </a:solidFill>
                <a:latin typeface="Verdana"/>
                <a:cs typeface="Verdana"/>
              </a:rPr>
              <a:t>protagonistas</a:t>
            </a:r>
            <a:r>
              <a:rPr dirty="0" sz="1800" spc="-12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95">
                <a:solidFill>
                  <a:srgbClr val="414851"/>
                </a:solidFill>
                <a:latin typeface="Verdana"/>
                <a:cs typeface="Verdana"/>
              </a:rPr>
              <a:t>de</a:t>
            </a:r>
            <a:r>
              <a:rPr dirty="0" sz="1800" spc="-12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5">
                <a:solidFill>
                  <a:srgbClr val="414851"/>
                </a:solidFill>
                <a:latin typeface="Verdana"/>
                <a:cs typeface="Verdana"/>
              </a:rPr>
              <a:t>la</a:t>
            </a:r>
            <a:r>
              <a:rPr dirty="0" sz="1800" spc="-11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110">
                <a:solidFill>
                  <a:srgbClr val="414851"/>
                </a:solidFill>
                <a:latin typeface="Verdana"/>
                <a:cs typeface="Verdana"/>
              </a:rPr>
              <a:t>cadena</a:t>
            </a:r>
            <a:r>
              <a:rPr dirty="0" sz="1800" spc="-10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95">
                <a:solidFill>
                  <a:srgbClr val="414851"/>
                </a:solidFill>
                <a:latin typeface="Verdana"/>
                <a:cs typeface="Verdana"/>
              </a:rPr>
              <a:t>de</a:t>
            </a:r>
            <a:r>
              <a:rPr dirty="0" sz="1800" spc="-12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35">
                <a:solidFill>
                  <a:srgbClr val="414851"/>
                </a:solidFill>
                <a:latin typeface="Verdana"/>
                <a:cs typeface="Verdana"/>
              </a:rPr>
              <a:t>valor</a:t>
            </a:r>
            <a:r>
              <a:rPr dirty="0" sz="1800" spc="-114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100">
                <a:solidFill>
                  <a:srgbClr val="414851"/>
                </a:solidFill>
                <a:latin typeface="Verdana"/>
                <a:cs typeface="Verdana"/>
              </a:rPr>
              <a:t>y</a:t>
            </a:r>
            <a:r>
              <a:rPr dirty="0" sz="1800" spc="-13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5">
                <a:solidFill>
                  <a:srgbClr val="414851"/>
                </a:solidFill>
                <a:latin typeface="Verdana"/>
                <a:cs typeface="Verdana"/>
              </a:rPr>
              <a:t>ofrecer</a:t>
            </a:r>
            <a:r>
              <a:rPr dirty="0" sz="1800" spc="-114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75">
                <a:solidFill>
                  <a:srgbClr val="414851"/>
                </a:solidFill>
                <a:latin typeface="Verdana"/>
                <a:cs typeface="Verdana"/>
              </a:rPr>
              <a:t>esos</a:t>
            </a:r>
            <a:r>
              <a:rPr dirty="0" sz="1800" spc="-12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5">
                <a:solidFill>
                  <a:srgbClr val="414851"/>
                </a:solidFill>
                <a:latin typeface="Verdana"/>
                <a:cs typeface="Verdana"/>
              </a:rPr>
              <a:t>datos</a:t>
            </a:r>
            <a:r>
              <a:rPr dirty="0" sz="1800" spc="-114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5">
                <a:solidFill>
                  <a:srgbClr val="414851"/>
                </a:solidFill>
                <a:latin typeface="Verdana"/>
                <a:cs typeface="Verdana"/>
              </a:rPr>
              <a:t>al</a:t>
            </a:r>
            <a:r>
              <a:rPr dirty="0" sz="1800" spc="-114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5">
                <a:solidFill>
                  <a:srgbClr val="414851"/>
                </a:solidFill>
                <a:latin typeface="Verdana"/>
                <a:cs typeface="Verdana"/>
              </a:rPr>
              <a:t>cliente</a:t>
            </a:r>
            <a:r>
              <a:rPr dirty="0" sz="1800" spc="-12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70">
                <a:solidFill>
                  <a:srgbClr val="414851"/>
                </a:solidFill>
                <a:latin typeface="Verdana"/>
                <a:cs typeface="Verdana"/>
              </a:rPr>
              <a:t>final,</a:t>
            </a:r>
            <a:r>
              <a:rPr dirty="0" sz="1800" spc="-14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10">
                <a:solidFill>
                  <a:srgbClr val="414851"/>
                </a:solidFill>
                <a:latin typeface="Verdana"/>
                <a:cs typeface="Verdana"/>
              </a:rPr>
              <a:t>mediante</a:t>
            </a:r>
            <a:r>
              <a:rPr dirty="0" sz="1800" spc="-114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5">
                <a:solidFill>
                  <a:srgbClr val="414851"/>
                </a:solidFill>
                <a:latin typeface="Verdana"/>
                <a:cs typeface="Verdana"/>
              </a:rPr>
              <a:t>la</a:t>
            </a:r>
            <a:r>
              <a:rPr dirty="0" sz="1800" spc="-12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10">
                <a:solidFill>
                  <a:srgbClr val="414851"/>
                </a:solidFill>
                <a:latin typeface="Verdana"/>
                <a:cs typeface="Verdana"/>
              </a:rPr>
              <a:t>lectura</a:t>
            </a:r>
            <a:r>
              <a:rPr dirty="0" sz="1800" spc="-3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35">
                <a:solidFill>
                  <a:srgbClr val="414851"/>
                </a:solidFill>
                <a:latin typeface="Verdana"/>
                <a:cs typeface="Verdana"/>
              </a:rPr>
              <a:t>	</a:t>
            </a:r>
            <a:r>
              <a:rPr dirty="0" sz="1800" spc="95">
                <a:solidFill>
                  <a:srgbClr val="414851"/>
                </a:solidFill>
                <a:latin typeface="Verdana"/>
                <a:cs typeface="Verdana"/>
              </a:rPr>
              <a:t>de</a:t>
            </a:r>
            <a:r>
              <a:rPr dirty="0" sz="1800" spc="-12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50">
                <a:solidFill>
                  <a:srgbClr val="414851"/>
                </a:solidFill>
                <a:latin typeface="Verdana"/>
                <a:cs typeface="Verdana"/>
              </a:rPr>
              <a:t>un</a:t>
            </a:r>
            <a:r>
              <a:rPr dirty="0" sz="1800" spc="-12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75">
                <a:solidFill>
                  <a:srgbClr val="414851"/>
                </a:solidFill>
                <a:latin typeface="Verdana"/>
                <a:cs typeface="Verdana"/>
              </a:rPr>
              <a:t>código</a:t>
            </a:r>
            <a:r>
              <a:rPr dirty="0" sz="1800" spc="-13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55">
                <a:solidFill>
                  <a:srgbClr val="414851"/>
                </a:solidFill>
                <a:latin typeface="Verdana"/>
                <a:cs typeface="Verdana"/>
              </a:rPr>
              <a:t>QR.</a:t>
            </a:r>
            <a:endParaRPr sz="1800">
              <a:latin typeface="Verdana"/>
              <a:cs typeface="Verdana"/>
            </a:endParaRPr>
          </a:p>
          <a:p>
            <a:pPr algn="just" marL="294005" marR="6350" indent="-281940">
              <a:lnSpc>
                <a:spcPct val="100800"/>
              </a:lnSpc>
              <a:spcBef>
                <a:spcPts val="495"/>
              </a:spcBef>
              <a:buFont typeface="Arial MT"/>
              <a:buChar char="•"/>
              <a:tabLst>
                <a:tab pos="295275" algn="l"/>
              </a:tabLst>
            </a:pPr>
            <a:r>
              <a:rPr dirty="0" sz="1800" spc="-10">
                <a:solidFill>
                  <a:srgbClr val="414851"/>
                </a:solidFill>
                <a:latin typeface="Verdana"/>
                <a:cs typeface="Verdana"/>
              </a:rPr>
              <a:t>Brindar</a:t>
            </a:r>
            <a:r>
              <a:rPr dirty="0" sz="1800" spc="33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14851"/>
                </a:solidFill>
                <a:latin typeface="Verdana"/>
                <a:cs typeface="Verdana"/>
              </a:rPr>
              <a:t>al</a:t>
            </a:r>
            <a:r>
              <a:rPr dirty="0" sz="1800" spc="33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14851"/>
                </a:solidFill>
                <a:latin typeface="Verdana"/>
                <a:cs typeface="Verdana"/>
              </a:rPr>
              <a:t>consumidor</a:t>
            </a:r>
            <a:r>
              <a:rPr dirty="0" sz="1800" spc="34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14851"/>
                </a:solidFill>
                <a:latin typeface="Verdana"/>
                <a:cs typeface="Verdana"/>
              </a:rPr>
              <a:t>la</a:t>
            </a:r>
            <a:r>
              <a:rPr dirty="0" sz="1800" spc="33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14851"/>
                </a:solidFill>
                <a:latin typeface="Verdana"/>
                <a:cs typeface="Verdana"/>
              </a:rPr>
              <a:t>información</a:t>
            </a:r>
            <a:r>
              <a:rPr dirty="0" sz="1800" spc="33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14851"/>
                </a:solidFill>
                <a:latin typeface="Verdana"/>
                <a:cs typeface="Verdana"/>
              </a:rPr>
              <a:t>esencial</a:t>
            </a:r>
            <a:r>
              <a:rPr dirty="0" sz="1800" spc="34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14851"/>
                </a:solidFill>
                <a:latin typeface="Verdana"/>
                <a:cs typeface="Verdana"/>
              </a:rPr>
              <a:t>para</a:t>
            </a:r>
            <a:r>
              <a:rPr dirty="0" sz="1800" spc="34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14851"/>
                </a:solidFill>
                <a:latin typeface="Verdana"/>
                <a:cs typeface="Verdana"/>
              </a:rPr>
              <a:t>decidir</a:t>
            </a:r>
            <a:r>
              <a:rPr dirty="0" sz="1800" spc="33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14851"/>
                </a:solidFill>
                <a:latin typeface="Verdana"/>
                <a:cs typeface="Verdana"/>
              </a:rPr>
              <a:t>su</a:t>
            </a:r>
            <a:r>
              <a:rPr dirty="0" sz="1800" spc="33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14851"/>
                </a:solidFill>
                <a:latin typeface="Verdana"/>
                <a:cs typeface="Verdana"/>
              </a:rPr>
              <a:t>compra</a:t>
            </a:r>
            <a:r>
              <a:rPr dirty="0" sz="1800" spc="35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14851"/>
                </a:solidFill>
                <a:latin typeface="Verdana"/>
                <a:cs typeface="Verdana"/>
              </a:rPr>
              <a:t>considerando</a:t>
            </a:r>
            <a:r>
              <a:rPr dirty="0" sz="1800" spc="32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25">
                <a:solidFill>
                  <a:srgbClr val="414851"/>
                </a:solidFill>
                <a:latin typeface="Verdana"/>
                <a:cs typeface="Verdana"/>
              </a:rPr>
              <a:t>su </a:t>
            </a:r>
            <a:r>
              <a:rPr dirty="0" sz="1800" spc="-25">
                <a:solidFill>
                  <a:srgbClr val="414851"/>
                </a:solidFill>
                <a:latin typeface="Verdana"/>
                <a:cs typeface="Verdana"/>
              </a:rPr>
              <a:t>	</a:t>
            </a:r>
            <a:r>
              <a:rPr dirty="0" sz="1800" spc="-50">
                <a:solidFill>
                  <a:srgbClr val="414851"/>
                </a:solidFill>
                <a:latin typeface="Verdana"/>
                <a:cs typeface="Verdana"/>
              </a:rPr>
              <a:t>sensibilidad</a:t>
            </a:r>
            <a:r>
              <a:rPr dirty="0" sz="1800" spc="-7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10">
                <a:solidFill>
                  <a:srgbClr val="414851"/>
                </a:solidFill>
                <a:latin typeface="Verdana"/>
                <a:cs typeface="Verdana"/>
              </a:rPr>
              <a:t>ambiental.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875649" y="7773136"/>
            <a:ext cx="10537190" cy="174688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295275" marR="5080" indent="-283210">
              <a:lnSpc>
                <a:spcPct val="100800"/>
              </a:lnSpc>
              <a:spcBef>
                <a:spcPts val="90"/>
              </a:spcBef>
              <a:buFont typeface="Arial MT"/>
              <a:buChar char="•"/>
              <a:tabLst>
                <a:tab pos="295275" algn="l"/>
              </a:tabLst>
            </a:pPr>
            <a:r>
              <a:rPr dirty="0" sz="1800" spc="-65">
                <a:solidFill>
                  <a:srgbClr val="414851"/>
                </a:solidFill>
                <a:latin typeface="Verdana"/>
                <a:cs typeface="Verdana"/>
              </a:rPr>
              <a:t>Desarrollo </a:t>
            </a:r>
            <a:r>
              <a:rPr dirty="0" sz="1800" spc="95">
                <a:solidFill>
                  <a:srgbClr val="414851"/>
                </a:solidFill>
                <a:latin typeface="Verdana"/>
                <a:cs typeface="Verdana"/>
              </a:rPr>
              <a:t>de</a:t>
            </a:r>
            <a:r>
              <a:rPr dirty="0" sz="1800" spc="-5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14851"/>
                </a:solidFill>
                <a:latin typeface="Verdana"/>
                <a:cs typeface="Verdana"/>
              </a:rPr>
              <a:t>una</a:t>
            </a:r>
            <a:r>
              <a:rPr dirty="0" sz="1800" spc="-6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14851"/>
                </a:solidFill>
                <a:latin typeface="Verdana"/>
                <a:cs typeface="Verdana"/>
              </a:rPr>
              <a:t>plataforma</a:t>
            </a:r>
            <a:r>
              <a:rPr dirty="0" sz="1800" spc="-6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70">
                <a:solidFill>
                  <a:srgbClr val="414851"/>
                </a:solidFill>
                <a:latin typeface="Verdana"/>
                <a:cs typeface="Verdana"/>
              </a:rPr>
              <a:t>basada</a:t>
            </a:r>
            <a:r>
              <a:rPr dirty="0" sz="1800" spc="-4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14851"/>
                </a:solidFill>
                <a:latin typeface="Verdana"/>
                <a:cs typeface="Verdana"/>
              </a:rPr>
              <a:t>en</a:t>
            </a:r>
            <a:r>
              <a:rPr dirty="0" sz="1800" spc="-6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14851"/>
                </a:solidFill>
                <a:latin typeface="Verdana"/>
                <a:cs typeface="Verdana"/>
              </a:rPr>
              <a:t>tecnología</a:t>
            </a:r>
            <a:r>
              <a:rPr dirty="0" sz="1800" spc="-7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14851"/>
                </a:solidFill>
                <a:latin typeface="Verdana"/>
                <a:cs typeface="Verdana"/>
              </a:rPr>
              <a:t>blockchain</a:t>
            </a:r>
            <a:r>
              <a:rPr dirty="0" sz="1800" spc="-7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55">
                <a:solidFill>
                  <a:srgbClr val="414851"/>
                </a:solidFill>
                <a:latin typeface="Verdana"/>
                <a:cs typeface="Verdana"/>
              </a:rPr>
              <a:t>que</a:t>
            </a:r>
            <a:r>
              <a:rPr dirty="0" sz="1800" spc="-6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35">
                <a:solidFill>
                  <a:srgbClr val="414851"/>
                </a:solidFill>
                <a:latin typeface="Verdana"/>
                <a:cs typeface="Verdana"/>
              </a:rPr>
              <a:t>permite</a:t>
            </a:r>
            <a:r>
              <a:rPr dirty="0" sz="1800" spc="-7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160">
                <a:solidFill>
                  <a:srgbClr val="414851"/>
                </a:solidFill>
                <a:latin typeface="Verdana"/>
                <a:cs typeface="Verdana"/>
              </a:rPr>
              <a:t>a</a:t>
            </a:r>
            <a:r>
              <a:rPr dirty="0" sz="1800" spc="-6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25">
                <a:solidFill>
                  <a:srgbClr val="414851"/>
                </a:solidFill>
                <a:latin typeface="Verdana"/>
                <a:cs typeface="Verdana"/>
              </a:rPr>
              <a:t>los </a:t>
            </a:r>
            <a:r>
              <a:rPr dirty="0" sz="1800" spc="-40">
                <a:solidFill>
                  <a:srgbClr val="414851"/>
                </a:solidFill>
                <a:latin typeface="Verdana"/>
                <a:cs typeface="Verdana"/>
              </a:rPr>
              <a:t>consumidores</a:t>
            </a:r>
            <a:r>
              <a:rPr dirty="0" sz="1800" spc="-12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65">
                <a:solidFill>
                  <a:srgbClr val="414851"/>
                </a:solidFill>
                <a:latin typeface="Verdana"/>
                <a:cs typeface="Verdana"/>
              </a:rPr>
              <a:t>finales</a:t>
            </a:r>
            <a:r>
              <a:rPr dirty="0" sz="1800" spc="-12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95">
                <a:solidFill>
                  <a:srgbClr val="414851"/>
                </a:solidFill>
                <a:latin typeface="Verdana"/>
                <a:cs typeface="Verdana"/>
              </a:rPr>
              <a:t>de</a:t>
            </a:r>
            <a:r>
              <a:rPr dirty="0" sz="1800" spc="-105">
                <a:solidFill>
                  <a:srgbClr val="414851"/>
                </a:solidFill>
                <a:latin typeface="Verdana"/>
                <a:cs typeface="Verdana"/>
              </a:rPr>
              <a:t> los</a:t>
            </a:r>
            <a:r>
              <a:rPr dirty="0" sz="1800" spc="-9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14851"/>
                </a:solidFill>
                <a:latin typeface="Verdana"/>
                <a:cs typeface="Verdana"/>
              </a:rPr>
              <a:t>productos</a:t>
            </a:r>
            <a:r>
              <a:rPr dirty="0" sz="1800" spc="-9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10">
                <a:solidFill>
                  <a:srgbClr val="414851"/>
                </a:solidFill>
                <a:latin typeface="Verdana"/>
                <a:cs typeface="Verdana"/>
              </a:rPr>
              <a:t>agrícolas</a:t>
            </a:r>
            <a:r>
              <a:rPr dirty="0" sz="1800" spc="-105">
                <a:solidFill>
                  <a:srgbClr val="414851"/>
                </a:solidFill>
                <a:latin typeface="Verdana"/>
                <a:cs typeface="Verdana"/>
              </a:rPr>
              <a:t> y</a:t>
            </a:r>
            <a:r>
              <a:rPr dirty="0" sz="1800" spc="-11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14851"/>
                </a:solidFill>
                <a:latin typeface="Verdana"/>
                <a:cs typeface="Verdana"/>
              </a:rPr>
              <a:t>del</a:t>
            </a:r>
            <a:r>
              <a:rPr dirty="0" sz="1800" spc="-8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55">
                <a:solidFill>
                  <a:srgbClr val="414851"/>
                </a:solidFill>
                <a:latin typeface="Verdana"/>
                <a:cs typeface="Verdana"/>
              </a:rPr>
              <a:t>mar</a:t>
            </a:r>
            <a:r>
              <a:rPr dirty="0" sz="1800" spc="-10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14851"/>
                </a:solidFill>
                <a:latin typeface="Verdana"/>
                <a:cs typeface="Verdana"/>
              </a:rPr>
              <a:t>obtener</a:t>
            </a:r>
            <a:r>
              <a:rPr dirty="0" sz="1800" spc="-12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25">
                <a:solidFill>
                  <a:srgbClr val="414851"/>
                </a:solidFill>
                <a:latin typeface="Verdana"/>
                <a:cs typeface="Verdana"/>
              </a:rPr>
              <a:t>información</a:t>
            </a:r>
            <a:r>
              <a:rPr dirty="0" sz="1800" spc="-12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30">
                <a:solidFill>
                  <a:srgbClr val="414851"/>
                </a:solidFill>
                <a:latin typeface="Verdana"/>
                <a:cs typeface="Verdana"/>
              </a:rPr>
              <a:t>real</a:t>
            </a:r>
            <a:r>
              <a:rPr dirty="0" sz="1800" spc="-10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160">
                <a:solidFill>
                  <a:srgbClr val="414851"/>
                </a:solidFill>
                <a:latin typeface="Verdana"/>
                <a:cs typeface="Verdana"/>
              </a:rPr>
              <a:t>a</a:t>
            </a:r>
            <a:r>
              <a:rPr dirty="0" sz="1800" spc="-10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10">
                <a:solidFill>
                  <a:srgbClr val="414851"/>
                </a:solidFill>
                <a:latin typeface="Verdana"/>
                <a:cs typeface="Verdana"/>
              </a:rPr>
              <a:t>través </a:t>
            </a:r>
            <a:r>
              <a:rPr dirty="0" sz="1800" spc="95">
                <a:solidFill>
                  <a:srgbClr val="414851"/>
                </a:solidFill>
                <a:latin typeface="Verdana"/>
                <a:cs typeface="Verdana"/>
              </a:rPr>
              <a:t>de</a:t>
            </a:r>
            <a:r>
              <a:rPr dirty="0" sz="1800" spc="-11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14851"/>
                </a:solidFill>
                <a:latin typeface="Verdana"/>
                <a:cs typeface="Verdana"/>
              </a:rPr>
              <a:t>la</a:t>
            </a:r>
            <a:r>
              <a:rPr dirty="0" sz="1800" spc="-12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14851"/>
                </a:solidFill>
                <a:latin typeface="Verdana"/>
                <a:cs typeface="Verdana"/>
              </a:rPr>
              <a:t>lectura</a:t>
            </a:r>
            <a:r>
              <a:rPr dirty="0" sz="1800" spc="-11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95">
                <a:solidFill>
                  <a:srgbClr val="414851"/>
                </a:solidFill>
                <a:latin typeface="Verdana"/>
                <a:cs typeface="Verdana"/>
              </a:rPr>
              <a:t>de</a:t>
            </a:r>
            <a:r>
              <a:rPr dirty="0" sz="1800" spc="-12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55">
                <a:solidFill>
                  <a:srgbClr val="414851"/>
                </a:solidFill>
                <a:latin typeface="Verdana"/>
                <a:cs typeface="Verdana"/>
              </a:rPr>
              <a:t>un</a:t>
            </a:r>
            <a:r>
              <a:rPr dirty="0" sz="1800" spc="-12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75">
                <a:solidFill>
                  <a:srgbClr val="414851"/>
                </a:solidFill>
                <a:latin typeface="Verdana"/>
                <a:cs typeface="Verdana"/>
              </a:rPr>
              <a:t>código</a:t>
            </a:r>
            <a:r>
              <a:rPr dirty="0" sz="1800" spc="-12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14851"/>
                </a:solidFill>
                <a:latin typeface="Verdana"/>
                <a:cs typeface="Verdana"/>
              </a:rPr>
              <a:t>QR</a:t>
            </a:r>
            <a:r>
              <a:rPr dirty="0" sz="1800" spc="-11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14851"/>
                </a:solidFill>
                <a:latin typeface="Verdana"/>
                <a:cs typeface="Verdana"/>
              </a:rPr>
              <a:t>integrado</a:t>
            </a:r>
            <a:r>
              <a:rPr dirty="0" sz="1800" spc="-14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14851"/>
                </a:solidFill>
                <a:latin typeface="Verdana"/>
                <a:cs typeface="Verdana"/>
              </a:rPr>
              <a:t>en</a:t>
            </a:r>
            <a:r>
              <a:rPr dirty="0" sz="1800" spc="-12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155">
                <a:solidFill>
                  <a:srgbClr val="414851"/>
                </a:solidFill>
                <a:latin typeface="Verdana"/>
                <a:cs typeface="Verdana"/>
              </a:rPr>
              <a:t>cada</a:t>
            </a:r>
            <a:r>
              <a:rPr dirty="0" sz="1800" spc="-10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10">
                <a:solidFill>
                  <a:srgbClr val="414851"/>
                </a:solidFill>
                <a:latin typeface="Verdana"/>
                <a:cs typeface="Verdana"/>
              </a:rPr>
              <a:t>producto.</a:t>
            </a:r>
            <a:endParaRPr sz="1800">
              <a:latin typeface="Verdana"/>
              <a:cs typeface="Verdana"/>
            </a:endParaRPr>
          </a:p>
          <a:p>
            <a:pPr marL="295275" marR="97155" indent="-283210">
              <a:lnSpc>
                <a:spcPct val="100800"/>
              </a:lnSpc>
              <a:spcBef>
                <a:spcPts val="495"/>
              </a:spcBef>
              <a:buFont typeface="Arial MT"/>
              <a:buChar char="•"/>
              <a:tabLst>
                <a:tab pos="295275" algn="l"/>
              </a:tabLst>
            </a:pPr>
            <a:r>
              <a:rPr dirty="0" sz="1800" spc="-35">
                <a:solidFill>
                  <a:srgbClr val="414851"/>
                </a:solidFill>
                <a:latin typeface="Verdana"/>
                <a:cs typeface="Verdana"/>
              </a:rPr>
              <a:t>Garantizar</a:t>
            </a:r>
            <a:r>
              <a:rPr dirty="0" sz="1800" spc="-12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14851"/>
                </a:solidFill>
                <a:latin typeface="Verdana"/>
                <a:cs typeface="Verdana"/>
              </a:rPr>
              <a:t>la</a:t>
            </a:r>
            <a:r>
              <a:rPr dirty="0" sz="1800" spc="-9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20">
                <a:solidFill>
                  <a:srgbClr val="414851"/>
                </a:solidFill>
                <a:latin typeface="Verdana"/>
                <a:cs typeface="Verdana"/>
              </a:rPr>
              <a:t>trazabilidad</a:t>
            </a:r>
            <a:r>
              <a:rPr dirty="0" sz="1800" spc="-114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45">
                <a:solidFill>
                  <a:srgbClr val="414851"/>
                </a:solidFill>
                <a:latin typeface="Verdana"/>
                <a:cs typeface="Verdana"/>
              </a:rPr>
              <a:t>total,</a:t>
            </a:r>
            <a:r>
              <a:rPr dirty="0" sz="1800" spc="-9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14851"/>
                </a:solidFill>
                <a:latin typeface="Verdana"/>
                <a:cs typeface="Verdana"/>
              </a:rPr>
              <a:t>la</a:t>
            </a:r>
            <a:r>
              <a:rPr dirty="0" sz="1800" spc="-9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10">
                <a:solidFill>
                  <a:srgbClr val="414851"/>
                </a:solidFill>
                <a:latin typeface="Verdana"/>
                <a:cs typeface="Verdana"/>
              </a:rPr>
              <a:t>transparencia</a:t>
            </a:r>
            <a:r>
              <a:rPr dirty="0" sz="1800" spc="-11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14851"/>
                </a:solidFill>
                <a:latin typeface="Verdana"/>
                <a:cs typeface="Verdana"/>
              </a:rPr>
              <a:t>en</a:t>
            </a:r>
            <a:r>
              <a:rPr dirty="0" sz="1800" spc="-10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14851"/>
                </a:solidFill>
                <a:latin typeface="Verdana"/>
                <a:cs typeface="Verdana"/>
              </a:rPr>
              <a:t>la</a:t>
            </a:r>
            <a:r>
              <a:rPr dirty="0" sz="1800" spc="-10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114">
                <a:solidFill>
                  <a:srgbClr val="414851"/>
                </a:solidFill>
                <a:latin typeface="Verdana"/>
                <a:cs typeface="Verdana"/>
              </a:rPr>
              <a:t>cadena</a:t>
            </a:r>
            <a:r>
              <a:rPr dirty="0" sz="1800" spc="-7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95">
                <a:solidFill>
                  <a:srgbClr val="414851"/>
                </a:solidFill>
                <a:latin typeface="Verdana"/>
                <a:cs typeface="Verdana"/>
              </a:rPr>
              <a:t>de</a:t>
            </a:r>
            <a:r>
              <a:rPr dirty="0" sz="1800" spc="-9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120">
                <a:solidFill>
                  <a:srgbClr val="414851"/>
                </a:solidFill>
                <a:latin typeface="Verdana"/>
                <a:cs typeface="Verdana"/>
              </a:rPr>
              <a:t>suministro </a:t>
            </a:r>
            <a:r>
              <a:rPr dirty="0" sz="1800" spc="-105">
                <a:solidFill>
                  <a:srgbClr val="414851"/>
                </a:solidFill>
                <a:latin typeface="Verdana"/>
                <a:cs typeface="Verdana"/>
              </a:rPr>
              <a:t>y</a:t>
            </a:r>
            <a:r>
              <a:rPr dirty="0" sz="1800" spc="-10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10">
                <a:solidFill>
                  <a:srgbClr val="414851"/>
                </a:solidFill>
                <a:latin typeface="Verdana"/>
                <a:cs typeface="Verdana"/>
              </a:rPr>
              <a:t>registro </a:t>
            </a:r>
            <a:r>
              <a:rPr dirty="0" sz="1800" spc="-20">
                <a:solidFill>
                  <a:srgbClr val="414851"/>
                </a:solidFill>
                <a:latin typeface="Verdana"/>
                <a:cs typeface="Verdana"/>
              </a:rPr>
              <a:t>inalterable</a:t>
            </a:r>
            <a:r>
              <a:rPr dirty="0" sz="1800" spc="-12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95">
                <a:solidFill>
                  <a:srgbClr val="414851"/>
                </a:solidFill>
                <a:latin typeface="Verdana"/>
                <a:cs typeface="Verdana"/>
              </a:rPr>
              <a:t>de</a:t>
            </a:r>
            <a:r>
              <a:rPr dirty="0" sz="1800" spc="-8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25">
                <a:solidFill>
                  <a:srgbClr val="414851"/>
                </a:solidFill>
                <a:latin typeface="Verdana"/>
                <a:cs typeface="Verdana"/>
              </a:rPr>
              <a:t>datos,</a:t>
            </a:r>
            <a:r>
              <a:rPr dirty="0" sz="1800" spc="-8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14851"/>
                </a:solidFill>
                <a:latin typeface="Verdana"/>
                <a:cs typeface="Verdana"/>
              </a:rPr>
              <a:t>alineándose</a:t>
            </a:r>
            <a:r>
              <a:rPr dirty="0" sz="1800" spc="-12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90">
                <a:solidFill>
                  <a:srgbClr val="414851"/>
                </a:solidFill>
                <a:latin typeface="Verdana"/>
                <a:cs typeface="Verdana"/>
              </a:rPr>
              <a:t>con</a:t>
            </a:r>
            <a:r>
              <a:rPr dirty="0" sz="1800" spc="-9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75">
                <a:solidFill>
                  <a:srgbClr val="414851"/>
                </a:solidFill>
                <a:latin typeface="Verdana"/>
                <a:cs typeface="Verdana"/>
              </a:rPr>
              <a:t>las</a:t>
            </a:r>
            <a:r>
              <a:rPr dirty="0" sz="1800" spc="-9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55">
                <a:solidFill>
                  <a:srgbClr val="414851"/>
                </a:solidFill>
                <a:latin typeface="Verdana"/>
                <a:cs typeface="Verdana"/>
              </a:rPr>
              <a:t>normativas</a:t>
            </a:r>
            <a:r>
              <a:rPr dirty="0" sz="1800" spc="-114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10">
                <a:solidFill>
                  <a:srgbClr val="414851"/>
                </a:solidFill>
                <a:latin typeface="Verdana"/>
                <a:cs typeface="Verdana"/>
              </a:rPr>
              <a:t>europeas,</a:t>
            </a:r>
            <a:r>
              <a:rPr dirty="0" sz="1800" spc="-8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20">
                <a:solidFill>
                  <a:srgbClr val="414851"/>
                </a:solidFill>
                <a:latin typeface="Verdana"/>
                <a:cs typeface="Verdana"/>
              </a:rPr>
              <a:t>optimizando</a:t>
            </a:r>
            <a:r>
              <a:rPr dirty="0" sz="1800" spc="-10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14851"/>
                </a:solidFill>
                <a:latin typeface="Verdana"/>
                <a:cs typeface="Verdana"/>
              </a:rPr>
              <a:t>la</a:t>
            </a:r>
            <a:r>
              <a:rPr dirty="0" sz="1800" spc="-8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40">
                <a:solidFill>
                  <a:srgbClr val="414851"/>
                </a:solidFill>
                <a:latin typeface="Verdana"/>
                <a:cs typeface="Verdana"/>
              </a:rPr>
              <a:t>gestión</a:t>
            </a:r>
            <a:r>
              <a:rPr dirty="0" sz="1800" spc="-9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25">
                <a:solidFill>
                  <a:srgbClr val="414851"/>
                </a:solidFill>
                <a:latin typeface="Verdana"/>
                <a:cs typeface="Verdana"/>
              </a:rPr>
              <a:t>del </a:t>
            </a:r>
            <a:r>
              <a:rPr dirty="0" sz="1800" spc="50">
                <a:solidFill>
                  <a:srgbClr val="414851"/>
                </a:solidFill>
                <a:latin typeface="Verdana"/>
                <a:cs typeface="Verdana"/>
              </a:rPr>
              <a:t>ciclo</a:t>
            </a:r>
            <a:r>
              <a:rPr dirty="0" sz="1800" spc="-10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95">
                <a:solidFill>
                  <a:srgbClr val="414851"/>
                </a:solidFill>
                <a:latin typeface="Verdana"/>
                <a:cs typeface="Verdana"/>
              </a:rPr>
              <a:t>de</a:t>
            </a:r>
            <a:r>
              <a:rPr dirty="0" sz="1800" spc="-9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14851"/>
                </a:solidFill>
                <a:latin typeface="Verdana"/>
                <a:cs typeface="Verdana"/>
              </a:rPr>
              <a:t>vida</a:t>
            </a:r>
            <a:r>
              <a:rPr dirty="0" sz="1800" spc="-11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14851"/>
                </a:solidFill>
                <a:latin typeface="Verdana"/>
                <a:cs typeface="Verdana"/>
              </a:rPr>
              <a:t>del</a:t>
            </a:r>
            <a:r>
              <a:rPr dirty="0" sz="1800" spc="-9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10">
                <a:solidFill>
                  <a:srgbClr val="414851"/>
                </a:solidFill>
                <a:latin typeface="Verdana"/>
                <a:cs typeface="Verdana"/>
              </a:rPr>
              <a:t>producto.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4450" spc="90">
                <a:solidFill>
                  <a:srgbClr val="E79B24"/>
                </a:solidFill>
              </a:rPr>
              <a:t>Cuaderno</a:t>
            </a:r>
            <a:r>
              <a:rPr dirty="0" sz="4450" spc="-315">
                <a:solidFill>
                  <a:srgbClr val="E79B24"/>
                </a:solidFill>
              </a:rPr>
              <a:t> </a:t>
            </a:r>
            <a:r>
              <a:rPr dirty="0" sz="4450" spc="-70">
                <a:solidFill>
                  <a:srgbClr val="E79B24"/>
                </a:solidFill>
              </a:rPr>
              <a:t>digital</a:t>
            </a:r>
            <a:r>
              <a:rPr dirty="0" sz="4450" spc="-320">
                <a:solidFill>
                  <a:srgbClr val="E79B24"/>
                </a:solidFill>
              </a:rPr>
              <a:t> </a:t>
            </a:r>
            <a:r>
              <a:rPr dirty="0" sz="4450" spc="240">
                <a:solidFill>
                  <a:srgbClr val="E79B24"/>
                </a:solidFill>
              </a:rPr>
              <a:t>de</a:t>
            </a:r>
            <a:r>
              <a:rPr dirty="0" sz="4450" spc="-330">
                <a:solidFill>
                  <a:srgbClr val="E79B24"/>
                </a:solidFill>
              </a:rPr>
              <a:t> </a:t>
            </a:r>
            <a:r>
              <a:rPr dirty="0" sz="4450">
                <a:solidFill>
                  <a:srgbClr val="E79B24"/>
                </a:solidFill>
              </a:rPr>
              <a:t>la</a:t>
            </a:r>
            <a:r>
              <a:rPr dirty="0" sz="4450" spc="-320">
                <a:solidFill>
                  <a:srgbClr val="E79B24"/>
                </a:solidFill>
              </a:rPr>
              <a:t> </a:t>
            </a:r>
            <a:r>
              <a:rPr dirty="0" sz="4450" spc="-10">
                <a:solidFill>
                  <a:srgbClr val="E79B24"/>
                </a:solidFill>
              </a:rPr>
              <a:t>explotación </a:t>
            </a:r>
            <a:r>
              <a:rPr dirty="0" sz="4450">
                <a:solidFill>
                  <a:srgbClr val="E79B24"/>
                </a:solidFill>
              </a:rPr>
              <a:t>agrícola</a:t>
            </a:r>
            <a:r>
              <a:rPr dirty="0" sz="4450" spc="-225">
                <a:solidFill>
                  <a:srgbClr val="E79B24"/>
                </a:solidFill>
              </a:rPr>
              <a:t> </a:t>
            </a:r>
            <a:r>
              <a:rPr dirty="0" sz="4450" spc="-85">
                <a:solidFill>
                  <a:srgbClr val="E79B24"/>
                </a:solidFill>
              </a:rPr>
              <a:t>/</a:t>
            </a:r>
            <a:r>
              <a:rPr dirty="0" sz="4450" spc="-220">
                <a:solidFill>
                  <a:srgbClr val="E79B24"/>
                </a:solidFill>
              </a:rPr>
              <a:t> </a:t>
            </a:r>
            <a:r>
              <a:rPr dirty="0" sz="4450" spc="-140">
                <a:solidFill>
                  <a:srgbClr val="E79B24"/>
                </a:solidFill>
              </a:rPr>
              <a:t>Diario</a:t>
            </a:r>
            <a:r>
              <a:rPr dirty="0" sz="4450" spc="-220">
                <a:solidFill>
                  <a:srgbClr val="E79B24"/>
                </a:solidFill>
              </a:rPr>
              <a:t> </a:t>
            </a:r>
            <a:r>
              <a:rPr dirty="0" sz="4450">
                <a:solidFill>
                  <a:srgbClr val="E79B24"/>
                </a:solidFill>
              </a:rPr>
              <a:t>electrónico</a:t>
            </a:r>
            <a:r>
              <a:rPr dirty="0" sz="4450" spc="-220">
                <a:solidFill>
                  <a:srgbClr val="E79B24"/>
                </a:solidFill>
              </a:rPr>
              <a:t> </a:t>
            </a:r>
            <a:r>
              <a:rPr dirty="0" sz="4450" spc="240">
                <a:solidFill>
                  <a:srgbClr val="E79B24"/>
                </a:solidFill>
              </a:rPr>
              <a:t>de</a:t>
            </a:r>
            <a:r>
              <a:rPr dirty="0" sz="4450" spc="-225">
                <a:solidFill>
                  <a:srgbClr val="E79B24"/>
                </a:solidFill>
              </a:rPr>
              <a:t> </a:t>
            </a:r>
            <a:r>
              <a:rPr dirty="0" sz="4450" spc="345">
                <a:solidFill>
                  <a:srgbClr val="E79B24"/>
                </a:solidFill>
              </a:rPr>
              <a:t>a</a:t>
            </a:r>
            <a:r>
              <a:rPr dirty="0" sz="4450" spc="-220">
                <a:solidFill>
                  <a:srgbClr val="E79B24"/>
                </a:solidFill>
              </a:rPr>
              <a:t> </a:t>
            </a:r>
            <a:r>
              <a:rPr dirty="0" sz="4450" spc="60">
                <a:solidFill>
                  <a:srgbClr val="E79B24"/>
                </a:solidFill>
              </a:rPr>
              <a:t>bordo</a:t>
            </a:r>
            <a:endParaRPr sz="4450"/>
          </a:p>
        </p:txBody>
      </p:sp>
      <p:sp>
        <p:nvSpPr>
          <p:cNvPr id="11" name="object 11" descr=""/>
          <p:cNvSpPr txBox="1"/>
          <p:nvPr/>
        </p:nvSpPr>
        <p:spPr>
          <a:xfrm>
            <a:off x="12888612" y="2572382"/>
            <a:ext cx="6001385" cy="4413250"/>
          </a:xfrm>
          <a:prstGeom prst="rect">
            <a:avLst/>
          </a:prstGeom>
        </p:spPr>
        <p:txBody>
          <a:bodyPr wrap="square" lIns="0" tIns="219710" rIns="0" bIns="0" rtlCol="0" vert="horz">
            <a:spAutoFit/>
          </a:bodyPr>
          <a:lstStyle/>
          <a:p>
            <a:pPr marL="226695">
              <a:lnSpc>
                <a:spcPct val="100000"/>
              </a:lnSpc>
              <a:spcBef>
                <a:spcPts val="1730"/>
              </a:spcBef>
            </a:pPr>
            <a:r>
              <a:rPr dirty="0" sz="2950" spc="-10">
                <a:solidFill>
                  <a:srgbClr val="6192B6"/>
                </a:solidFill>
                <a:latin typeface="Verdana"/>
                <a:cs typeface="Verdana"/>
              </a:rPr>
              <a:t>Resultado</a:t>
            </a:r>
            <a:endParaRPr sz="29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950">
              <a:latin typeface="Verdana"/>
              <a:cs typeface="Verdana"/>
            </a:endParaRPr>
          </a:p>
          <a:p>
            <a:pPr marL="509270" marR="434340" indent="-283210">
              <a:lnSpc>
                <a:spcPct val="100800"/>
              </a:lnSpc>
              <a:buFont typeface="Arial MT"/>
              <a:buChar char="•"/>
              <a:tabLst>
                <a:tab pos="509270" algn="l"/>
                <a:tab pos="2898140" algn="l"/>
              </a:tabLst>
            </a:pPr>
            <a:r>
              <a:rPr dirty="0" sz="1800" spc="-40">
                <a:solidFill>
                  <a:srgbClr val="E79B24"/>
                </a:solidFill>
                <a:latin typeface="Verdana"/>
                <a:cs typeface="Verdana"/>
              </a:rPr>
              <a:t>Trazabilidad</a:t>
            </a:r>
            <a:r>
              <a:rPr dirty="0" sz="1800" spc="-80">
                <a:solidFill>
                  <a:srgbClr val="E79B24"/>
                </a:solidFill>
                <a:latin typeface="Verdana"/>
                <a:cs typeface="Verdana"/>
              </a:rPr>
              <a:t> </a:t>
            </a:r>
            <a:r>
              <a:rPr dirty="0" sz="1800" spc="-105">
                <a:solidFill>
                  <a:srgbClr val="E79B24"/>
                </a:solidFill>
                <a:latin typeface="Verdana"/>
                <a:cs typeface="Verdana"/>
              </a:rPr>
              <a:t>y</a:t>
            </a:r>
            <a:r>
              <a:rPr dirty="0" sz="1800" spc="-65">
                <a:solidFill>
                  <a:srgbClr val="E79B24"/>
                </a:solidFill>
                <a:latin typeface="Verdana"/>
                <a:cs typeface="Verdana"/>
              </a:rPr>
              <a:t> </a:t>
            </a:r>
            <a:r>
              <a:rPr dirty="0" sz="1800" spc="-55">
                <a:solidFill>
                  <a:srgbClr val="E79B24"/>
                </a:solidFill>
                <a:latin typeface="Verdana"/>
                <a:cs typeface="Verdana"/>
              </a:rPr>
              <a:t>Transparencia</a:t>
            </a:r>
            <a:r>
              <a:rPr dirty="0" sz="1800" spc="-55">
                <a:solidFill>
                  <a:srgbClr val="414851"/>
                </a:solidFill>
                <a:latin typeface="Verdana"/>
                <a:cs typeface="Verdana"/>
              </a:rPr>
              <a:t>:</a:t>
            </a:r>
            <a:r>
              <a:rPr dirty="0" sz="1800" spc="-8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10">
                <a:solidFill>
                  <a:srgbClr val="414851"/>
                </a:solidFill>
                <a:latin typeface="Verdana"/>
                <a:cs typeface="Verdana"/>
              </a:rPr>
              <a:t>Seguimiento </a:t>
            </a:r>
            <a:r>
              <a:rPr dirty="0" sz="1800">
                <a:solidFill>
                  <a:srgbClr val="414851"/>
                </a:solidFill>
                <a:latin typeface="Verdana"/>
                <a:cs typeface="Verdana"/>
              </a:rPr>
              <a:t>detallado</a:t>
            </a:r>
            <a:r>
              <a:rPr dirty="0" sz="1800" spc="-5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14851"/>
                </a:solidFill>
                <a:latin typeface="Verdana"/>
                <a:cs typeface="Verdana"/>
              </a:rPr>
              <a:t>desde</a:t>
            </a:r>
            <a:r>
              <a:rPr dirty="0" sz="1800" spc="-2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14851"/>
                </a:solidFill>
                <a:latin typeface="Verdana"/>
                <a:cs typeface="Verdana"/>
              </a:rPr>
              <a:t>la</a:t>
            </a:r>
            <a:r>
              <a:rPr dirty="0" sz="1800" spc="-5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10">
                <a:solidFill>
                  <a:srgbClr val="414851"/>
                </a:solidFill>
                <a:latin typeface="Verdana"/>
                <a:cs typeface="Verdana"/>
              </a:rPr>
              <a:t>granja/Mar</a:t>
            </a:r>
            <a:r>
              <a:rPr dirty="0" sz="1800" spc="-5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160">
                <a:solidFill>
                  <a:srgbClr val="414851"/>
                </a:solidFill>
                <a:latin typeface="Verdana"/>
                <a:cs typeface="Verdana"/>
              </a:rPr>
              <a:t>a</a:t>
            </a:r>
            <a:r>
              <a:rPr dirty="0" sz="1800" spc="-5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14851"/>
                </a:solidFill>
                <a:latin typeface="Verdana"/>
                <a:cs typeface="Verdana"/>
              </a:rPr>
              <a:t>la</a:t>
            </a:r>
            <a:r>
              <a:rPr dirty="0" sz="1800" spc="-5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20">
                <a:solidFill>
                  <a:srgbClr val="414851"/>
                </a:solidFill>
                <a:latin typeface="Verdana"/>
                <a:cs typeface="Verdana"/>
              </a:rPr>
              <a:t>mesa</a:t>
            </a:r>
            <a:r>
              <a:rPr dirty="0" sz="1800" spc="-6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70">
                <a:solidFill>
                  <a:srgbClr val="414851"/>
                </a:solidFill>
                <a:latin typeface="Verdana"/>
                <a:cs typeface="Verdana"/>
              </a:rPr>
              <a:t>de </a:t>
            </a:r>
            <a:r>
              <a:rPr dirty="0" sz="1800" spc="-105">
                <a:solidFill>
                  <a:srgbClr val="414851"/>
                </a:solidFill>
                <a:latin typeface="Verdana"/>
                <a:cs typeface="Verdana"/>
              </a:rPr>
              <a:t>los </a:t>
            </a:r>
            <a:r>
              <a:rPr dirty="0" sz="1800" spc="-20">
                <a:solidFill>
                  <a:srgbClr val="414851"/>
                </a:solidFill>
                <a:latin typeface="Verdana"/>
                <a:cs typeface="Verdana"/>
              </a:rPr>
              <a:t>procesos</a:t>
            </a:r>
            <a:r>
              <a:rPr dirty="0" sz="1800" spc="-10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10">
                <a:solidFill>
                  <a:srgbClr val="414851"/>
                </a:solidFill>
                <a:latin typeface="Verdana"/>
                <a:cs typeface="Verdana"/>
              </a:rPr>
              <a:t>por</a:t>
            </a:r>
            <a:r>
              <a:rPr dirty="0" sz="1800" spc="-9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105">
                <a:solidFill>
                  <a:srgbClr val="414851"/>
                </a:solidFill>
                <a:latin typeface="Verdana"/>
                <a:cs typeface="Verdana"/>
              </a:rPr>
              <a:t>los </a:t>
            </a:r>
            <a:r>
              <a:rPr dirty="0" sz="1800" spc="55">
                <a:solidFill>
                  <a:srgbClr val="414851"/>
                </a:solidFill>
                <a:latin typeface="Verdana"/>
                <a:cs typeface="Verdana"/>
              </a:rPr>
              <a:t>que</a:t>
            </a:r>
            <a:r>
              <a:rPr dirty="0" sz="1800" spc="-9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14851"/>
                </a:solidFill>
                <a:latin typeface="Verdana"/>
                <a:cs typeface="Verdana"/>
              </a:rPr>
              <a:t>pasa</a:t>
            </a:r>
            <a:r>
              <a:rPr dirty="0" sz="1800" spc="-10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30">
                <a:solidFill>
                  <a:srgbClr val="414851"/>
                </a:solidFill>
                <a:latin typeface="Verdana"/>
                <a:cs typeface="Verdana"/>
              </a:rPr>
              <a:t>el</a:t>
            </a:r>
            <a:r>
              <a:rPr dirty="0" sz="1800" spc="-10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10">
                <a:solidFill>
                  <a:srgbClr val="414851"/>
                </a:solidFill>
                <a:latin typeface="Verdana"/>
                <a:cs typeface="Verdana"/>
              </a:rPr>
              <a:t>animal</a:t>
            </a:r>
            <a:r>
              <a:rPr dirty="0" sz="1800" spc="-12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10">
                <a:solidFill>
                  <a:srgbClr val="414851"/>
                </a:solidFill>
                <a:latin typeface="Verdana"/>
                <a:cs typeface="Verdana"/>
              </a:rPr>
              <a:t>hasta </a:t>
            </a:r>
            <a:r>
              <a:rPr dirty="0" sz="1800" spc="-30">
                <a:solidFill>
                  <a:srgbClr val="414851"/>
                </a:solidFill>
                <a:latin typeface="Verdana"/>
                <a:cs typeface="Verdana"/>
              </a:rPr>
              <a:t>llegar</a:t>
            </a:r>
            <a:r>
              <a:rPr dirty="0" sz="1800" spc="-12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14851"/>
                </a:solidFill>
                <a:latin typeface="Verdana"/>
                <a:cs typeface="Verdana"/>
              </a:rPr>
              <a:t>al</a:t>
            </a:r>
            <a:r>
              <a:rPr dirty="0" sz="1800" spc="-12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10">
                <a:solidFill>
                  <a:srgbClr val="414851"/>
                </a:solidFill>
                <a:latin typeface="Verdana"/>
                <a:cs typeface="Verdana"/>
              </a:rPr>
              <a:t>consumidor</a:t>
            </a:r>
            <a:r>
              <a:rPr dirty="0" sz="1800">
                <a:solidFill>
                  <a:srgbClr val="414851"/>
                </a:solidFill>
                <a:latin typeface="Verdana"/>
                <a:cs typeface="Verdana"/>
              </a:rPr>
              <a:t>	</a:t>
            </a:r>
            <a:r>
              <a:rPr dirty="0" sz="1800" spc="-20">
                <a:solidFill>
                  <a:srgbClr val="414851"/>
                </a:solidFill>
                <a:latin typeface="Verdana"/>
                <a:cs typeface="Verdana"/>
              </a:rPr>
              <a:t>final</a:t>
            </a:r>
            <a:endParaRPr sz="1800">
              <a:latin typeface="Verdana"/>
              <a:cs typeface="Verdana"/>
            </a:endParaRPr>
          </a:p>
          <a:p>
            <a:pPr marL="509270" marR="354330" indent="-283210">
              <a:lnSpc>
                <a:spcPct val="100800"/>
              </a:lnSpc>
              <a:buFont typeface="Arial MT"/>
              <a:buChar char="•"/>
              <a:tabLst>
                <a:tab pos="509270" algn="l"/>
              </a:tabLst>
            </a:pPr>
            <a:r>
              <a:rPr dirty="0" sz="1800" spc="-35">
                <a:solidFill>
                  <a:srgbClr val="E79B24"/>
                </a:solidFill>
                <a:latin typeface="Verdana"/>
                <a:cs typeface="Verdana"/>
              </a:rPr>
              <a:t>Integridad</a:t>
            </a:r>
            <a:r>
              <a:rPr dirty="0" sz="1800" spc="-105">
                <a:solidFill>
                  <a:srgbClr val="E79B24"/>
                </a:solidFill>
                <a:latin typeface="Verdana"/>
                <a:cs typeface="Verdana"/>
              </a:rPr>
              <a:t> y</a:t>
            </a:r>
            <a:r>
              <a:rPr dirty="0" sz="1800" spc="-95">
                <a:solidFill>
                  <a:srgbClr val="E79B24"/>
                </a:solidFill>
                <a:latin typeface="Verdana"/>
                <a:cs typeface="Verdana"/>
              </a:rPr>
              <a:t> </a:t>
            </a:r>
            <a:r>
              <a:rPr dirty="0" sz="1800" spc="-55">
                <a:solidFill>
                  <a:srgbClr val="E79B24"/>
                </a:solidFill>
                <a:latin typeface="Verdana"/>
                <a:cs typeface="Verdana"/>
              </a:rPr>
              <a:t>Seguridad</a:t>
            </a:r>
            <a:r>
              <a:rPr dirty="0" sz="1800" spc="-55">
                <a:solidFill>
                  <a:srgbClr val="414851"/>
                </a:solidFill>
                <a:latin typeface="Verdana"/>
                <a:cs typeface="Verdana"/>
              </a:rPr>
              <a:t>:</a:t>
            </a:r>
            <a:r>
              <a:rPr dirty="0" sz="1800" spc="-7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30">
                <a:solidFill>
                  <a:srgbClr val="414851"/>
                </a:solidFill>
                <a:latin typeface="Verdana"/>
                <a:cs typeface="Verdana"/>
              </a:rPr>
              <a:t>Datos</a:t>
            </a:r>
            <a:r>
              <a:rPr dirty="0" sz="1800" spc="-10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50">
                <a:solidFill>
                  <a:srgbClr val="414851"/>
                </a:solidFill>
                <a:latin typeface="Verdana"/>
                <a:cs typeface="Verdana"/>
              </a:rPr>
              <a:t>inmutables</a:t>
            </a:r>
            <a:r>
              <a:rPr dirty="0" sz="1800" spc="-13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30">
                <a:solidFill>
                  <a:srgbClr val="414851"/>
                </a:solidFill>
                <a:latin typeface="Verdana"/>
                <a:cs typeface="Verdana"/>
              </a:rPr>
              <a:t>que </a:t>
            </a:r>
            <a:r>
              <a:rPr dirty="0" sz="1800" spc="-10">
                <a:solidFill>
                  <a:srgbClr val="414851"/>
                </a:solidFill>
                <a:latin typeface="Verdana"/>
                <a:cs typeface="Verdana"/>
              </a:rPr>
              <a:t>aseguran</a:t>
            </a:r>
            <a:r>
              <a:rPr dirty="0" sz="1800" spc="-12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10">
                <a:solidFill>
                  <a:srgbClr val="414851"/>
                </a:solidFill>
                <a:latin typeface="Verdana"/>
                <a:cs typeface="Verdana"/>
              </a:rPr>
              <a:t>fiabilidad</a:t>
            </a:r>
            <a:r>
              <a:rPr dirty="0" sz="1800" spc="-12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105">
                <a:solidFill>
                  <a:srgbClr val="414851"/>
                </a:solidFill>
                <a:latin typeface="Verdana"/>
                <a:cs typeface="Verdana"/>
              </a:rPr>
              <a:t>y</a:t>
            </a:r>
            <a:r>
              <a:rPr dirty="0" sz="1800" spc="-12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14851"/>
                </a:solidFill>
                <a:latin typeface="Verdana"/>
                <a:cs typeface="Verdana"/>
              </a:rPr>
              <a:t>confianza,</a:t>
            </a:r>
            <a:r>
              <a:rPr dirty="0" sz="1800" spc="-13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10">
                <a:solidFill>
                  <a:srgbClr val="414851"/>
                </a:solidFill>
                <a:latin typeface="Verdana"/>
                <a:cs typeface="Verdana"/>
              </a:rPr>
              <a:t>previniendo </a:t>
            </a:r>
            <a:r>
              <a:rPr dirty="0" sz="1800">
                <a:solidFill>
                  <a:srgbClr val="414851"/>
                </a:solidFill>
                <a:latin typeface="Verdana"/>
                <a:cs typeface="Verdana"/>
              </a:rPr>
              <a:t>manipulaciones</a:t>
            </a:r>
            <a:r>
              <a:rPr dirty="0" sz="1800" spc="33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14851"/>
                </a:solidFill>
                <a:latin typeface="Verdana"/>
                <a:cs typeface="Verdana"/>
              </a:rPr>
              <a:t>al</a:t>
            </a:r>
            <a:r>
              <a:rPr dirty="0" sz="1800" spc="-13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14851"/>
                </a:solidFill>
                <a:latin typeface="Verdana"/>
                <a:cs typeface="Verdana"/>
              </a:rPr>
              <a:t>proporcionar</a:t>
            </a:r>
            <a:r>
              <a:rPr dirty="0" sz="1800" spc="-14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10">
                <a:solidFill>
                  <a:srgbClr val="414851"/>
                </a:solidFill>
                <a:latin typeface="Verdana"/>
                <a:cs typeface="Verdana"/>
              </a:rPr>
              <a:t>datos </a:t>
            </a:r>
            <a:r>
              <a:rPr dirty="0" sz="1800">
                <a:solidFill>
                  <a:srgbClr val="414851"/>
                </a:solidFill>
                <a:latin typeface="Verdana"/>
                <a:cs typeface="Verdana"/>
              </a:rPr>
              <a:t>veraces</a:t>
            </a:r>
            <a:r>
              <a:rPr dirty="0" sz="1800" spc="-11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14851"/>
                </a:solidFill>
                <a:latin typeface="Verdana"/>
                <a:cs typeface="Verdana"/>
              </a:rPr>
              <a:t>al</a:t>
            </a:r>
            <a:r>
              <a:rPr dirty="0" sz="1800" spc="-10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10">
                <a:solidFill>
                  <a:srgbClr val="414851"/>
                </a:solidFill>
                <a:latin typeface="Verdana"/>
                <a:cs typeface="Verdana"/>
              </a:rPr>
              <a:t>cliente</a:t>
            </a:r>
            <a:endParaRPr sz="1800">
              <a:latin typeface="Verdana"/>
              <a:cs typeface="Verdana"/>
            </a:endParaRPr>
          </a:p>
          <a:p>
            <a:pPr marL="509270" marR="262890" indent="-283210">
              <a:lnSpc>
                <a:spcPct val="100800"/>
              </a:lnSpc>
              <a:buFont typeface="Arial MT"/>
              <a:buChar char="•"/>
              <a:tabLst>
                <a:tab pos="509270" algn="l"/>
              </a:tabLst>
            </a:pPr>
            <a:r>
              <a:rPr dirty="0" sz="1800">
                <a:solidFill>
                  <a:srgbClr val="E79B24"/>
                </a:solidFill>
                <a:latin typeface="Verdana"/>
                <a:cs typeface="Verdana"/>
              </a:rPr>
              <a:t>Mejora</a:t>
            </a:r>
            <a:r>
              <a:rPr dirty="0" sz="1800" spc="-80">
                <a:solidFill>
                  <a:srgbClr val="E79B24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E79B24"/>
                </a:solidFill>
                <a:latin typeface="Verdana"/>
                <a:cs typeface="Verdana"/>
              </a:rPr>
              <a:t>en</a:t>
            </a:r>
            <a:r>
              <a:rPr dirty="0" sz="1800" spc="-90">
                <a:solidFill>
                  <a:srgbClr val="E79B24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E79B24"/>
                </a:solidFill>
                <a:latin typeface="Verdana"/>
                <a:cs typeface="Verdana"/>
              </a:rPr>
              <a:t>la</a:t>
            </a:r>
            <a:r>
              <a:rPr dirty="0" sz="1800" spc="-85">
                <a:solidFill>
                  <a:srgbClr val="E79B24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E79B24"/>
                </a:solidFill>
                <a:latin typeface="Verdana"/>
                <a:cs typeface="Verdana"/>
              </a:rPr>
              <a:t>Reputación</a:t>
            </a:r>
            <a:r>
              <a:rPr dirty="0" sz="1800" spc="-100">
                <a:solidFill>
                  <a:srgbClr val="E79B24"/>
                </a:solidFill>
                <a:latin typeface="Verdana"/>
                <a:cs typeface="Verdana"/>
              </a:rPr>
              <a:t> </a:t>
            </a:r>
            <a:r>
              <a:rPr dirty="0" sz="1800" spc="-105">
                <a:solidFill>
                  <a:srgbClr val="E79B24"/>
                </a:solidFill>
                <a:latin typeface="Verdana"/>
                <a:cs typeface="Verdana"/>
              </a:rPr>
              <a:t>y</a:t>
            </a:r>
            <a:r>
              <a:rPr dirty="0" sz="1800" spc="-90">
                <a:solidFill>
                  <a:srgbClr val="E79B24"/>
                </a:solidFill>
                <a:latin typeface="Verdana"/>
                <a:cs typeface="Verdana"/>
              </a:rPr>
              <a:t> </a:t>
            </a:r>
            <a:r>
              <a:rPr dirty="0" sz="1800" spc="-10">
                <a:solidFill>
                  <a:srgbClr val="E79B24"/>
                </a:solidFill>
                <a:latin typeface="Verdana"/>
                <a:cs typeface="Verdana"/>
              </a:rPr>
              <a:t>Competitividad</a:t>
            </a:r>
            <a:r>
              <a:rPr dirty="0" sz="1800" spc="-10">
                <a:solidFill>
                  <a:srgbClr val="414851"/>
                </a:solidFill>
                <a:latin typeface="Verdana"/>
                <a:cs typeface="Verdana"/>
              </a:rPr>
              <a:t>: Posicionamiento</a:t>
            </a:r>
            <a:r>
              <a:rPr dirty="0" sz="1800" spc="-13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85">
                <a:solidFill>
                  <a:srgbClr val="414851"/>
                </a:solidFill>
                <a:latin typeface="Verdana"/>
                <a:cs typeface="Verdana"/>
              </a:rPr>
              <a:t>como</a:t>
            </a:r>
            <a:r>
              <a:rPr dirty="0" sz="1800" spc="-10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55">
                <a:solidFill>
                  <a:srgbClr val="414851"/>
                </a:solidFill>
                <a:latin typeface="Verdana"/>
                <a:cs typeface="Verdana"/>
              </a:rPr>
              <a:t>líder</a:t>
            </a:r>
            <a:r>
              <a:rPr dirty="0" sz="1800" spc="-9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414851"/>
                </a:solidFill>
                <a:latin typeface="Verdana"/>
                <a:cs typeface="Verdana"/>
              </a:rPr>
              <a:t>en</a:t>
            </a:r>
            <a:r>
              <a:rPr dirty="0" sz="1800" spc="-10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45">
                <a:solidFill>
                  <a:srgbClr val="414851"/>
                </a:solidFill>
                <a:latin typeface="Verdana"/>
                <a:cs typeface="Verdana"/>
              </a:rPr>
              <a:t>sostenibilidad</a:t>
            </a:r>
            <a:r>
              <a:rPr dirty="0" sz="1800" spc="-11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1800" spc="-50">
                <a:solidFill>
                  <a:srgbClr val="414851"/>
                </a:solidFill>
                <a:latin typeface="Verdana"/>
                <a:cs typeface="Verdana"/>
              </a:rPr>
              <a:t>y </a:t>
            </a:r>
            <a:r>
              <a:rPr dirty="0" sz="1800" spc="-10">
                <a:solidFill>
                  <a:srgbClr val="414851"/>
                </a:solidFill>
                <a:latin typeface="Verdana"/>
                <a:cs typeface="Verdana"/>
              </a:rPr>
              <a:t>transparencia.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12" name="object 12" descr=""/>
          <p:cNvGrpSpPr/>
          <p:nvPr/>
        </p:nvGrpSpPr>
        <p:grpSpPr>
          <a:xfrm>
            <a:off x="13124417" y="3328327"/>
            <a:ext cx="6757670" cy="7778750"/>
            <a:chOff x="13124417" y="3328327"/>
            <a:chExt cx="6757670" cy="7778750"/>
          </a:xfrm>
        </p:grpSpPr>
        <p:sp>
          <p:nvSpPr>
            <p:cNvPr id="13" name="object 13" descr=""/>
            <p:cNvSpPr/>
            <p:nvPr/>
          </p:nvSpPr>
          <p:spPr>
            <a:xfrm>
              <a:off x="13124417" y="3340107"/>
              <a:ext cx="2037080" cy="0"/>
            </a:xfrm>
            <a:custGeom>
              <a:avLst/>
              <a:gdLst/>
              <a:ahLst/>
              <a:cxnLst/>
              <a:rect l="l" t="t" r="r" b="b"/>
              <a:pathLst>
                <a:path w="2037080" h="0">
                  <a:moveTo>
                    <a:pt x="0" y="0"/>
                  </a:moveTo>
                  <a:lnTo>
                    <a:pt x="2036587" y="0"/>
                  </a:lnTo>
                </a:path>
              </a:pathLst>
            </a:custGeom>
            <a:ln w="23559">
              <a:solidFill>
                <a:srgbClr val="6192B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112149" y="10490842"/>
              <a:ext cx="2769549" cy="616232"/>
            </a:xfrm>
            <a:prstGeom prst="rect">
              <a:avLst/>
            </a:prstGeom>
          </p:spPr>
        </p:pic>
      </p:grpSp>
      <p:sp>
        <p:nvSpPr>
          <p:cNvPr id="15" name="object 15" descr=""/>
          <p:cNvSpPr txBox="1"/>
          <p:nvPr/>
        </p:nvSpPr>
        <p:spPr>
          <a:xfrm>
            <a:off x="800259" y="3291178"/>
            <a:ext cx="5367655" cy="47815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2950" spc="-25">
                <a:solidFill>
                  <a:srgbClr val="6192B6"/>
                </a:solidFill>
                <a:latin typeface="Verdana"/>
                <a:cs typeface="Verdana"/>
              </a:rPr>
              <a:t>Objetivo</a:t>
            </a:r>
            <a:r>
              <a:rPr dirty="0" sz="2950" spc="-170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2950" spc="-60">
                <a:solidFill>
                  <a:srgbClr val="6192B6"/>
                </a:solidFill>
                <a:latin typeface="Verdana"/>
                <a:cs typeface="Verdana"/>
              </a:rPr>
              <a:t>/</a:t>
            </a:r>
            <a:r>
              <a:rPr dirty="0" sz="2950" spc="-165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2950" spc="-35">
                <a:solidFill>
                  <a:srgbClr val="6192B6"/>
                </a:solidFill>
                <a:latin typeface="Verdana"/>
                <a:cs typeface="Verdana"/>
              </a:rPr>
              <a:t>Desafío</a:t>
            </a:r>
            <a:r>
              <a:rPr dirty="0" sz="2950" spc="-170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2950">
                <a:solidFill>
                  <a:srgbClr val="6192B6"/>
                </a:solidFill>
                <a:latin typeface="Verdana"/>
                <a:cs typeface="Verdana"/>
              </a:rPr>
              <a:t>del</a:t>
            </a:r>
            <a:r>
              <a:rPr dirty="0" sz="2950" spc="-170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2950" spc="-10">
                <a:solidFill>
                  <a:srgbClr val="6192B6"/>
                </a:solidFill>
                <a:latin typeface="Verdana"/>
                <a:cs typeface="Verdana"/>
              </a:rPr>
              <a:t>cliente</a:t>
            </a:r>
            <a:endParaRPr sz="2950">
              <a:latin typeface="Verdana"/>
              <a:cs typeface="Verdana"/>
            </a:endParaRPr>
          </a:p>
        </p:txBody>
      </p:sp>
      <p:sp>
        <p:nvSpPr>
          <p:cNvPr id="16" name="object 16" descr=""/>
          <p:cNvSpPr/>
          <p:nvPr/>
        </p:nvSpPr>
        <p:spPr>
          <a:xfrm>
            <a:off x="812959" y="3909095"/>
            <a:ext cx="3078480" cy="0"/>
          </a:xfrm>
          <a:custGeom>
            <a:avLst/>
            <a:gdLst/>
            <a:ahLst/>
            <a:cxnLst/>
            <a:rect l="l" t="t" r="r" b="b"/>
            <a:pathLst>
              <a:path w="3078479" h="0">
                <a:moveTo>
                  <a:pt x="0" y="0"/>
                </a:moveTo>
                <a:lnTo>
                  <a:pt x="3077916" y="0"/>
                </a:lnTo>
              </a:path>
            </a:pathLst>
          </a:custGeom>
          <a:ln w="23559">
            <a:solidFill>
              <a:srgbClr val="6192B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 txBox="1"/>
          <p:nvPr/>
        </p:nvSpPr>
        <p:spPr>
          <a:xfrm>
            <a:off x="800259" y="6848347"/>
            <a:ext cx="3910965" cy="47815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2950" spc="-65">
                <a:solidFill>
                  <a:srgbClr val="6192B6"/>
                </a:solidFill>
                <a:latin typeface="Verdana"/>
                <a:cs typeface="Verdana"/>
              </a:rPr>
              <a:t>Solución</a:t>
            </a:r>
            <a:r>
              <a:rPr dirty="0" sz="2950" spc="-150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2950">
                <a:solidFill>
                  <a:srgbClr val="6192B6"/>
                </a:solidFill>
                <a:latin typeface="Verdana"/>
                <a:cs typeface="Verdana"/>
              </a:rPr>
              <a:t>al</a:t>
            </a:r>
            <a:r>
              <a:rPr dirty="0" sz="2950" spc="-165">
                <a:solidFill>
                  <a:srgbClr val="6192B6"/>
                </a:solidFill>
                <a:latin typeface="Verdana"/>
                <a:cs typeface="Verdana"/>
              </a:rPr>
              <a:t> </a:t>
            </a:r>
            <a:r>
              <a:rPr dirty="0" sz="2950" spc="-10">
                <a:solidFill>
                  <a:srgbClr val="6192B6"/>
                </a:solidFill>
                <a:latin typeface="Verdana"/>
                <a:cs typeface="Verdana"/>
              </a:rPr>
              <a:t>problema</a:t>
            </a:r>
            <a:endParaRPr sz="2950">
              <a:latin typeface="Verdana"/>
              <a:cs typeface="Verdana"/>
            </a:endParaRPr>
          </a:p>
        </p:txBody>
      </p:sp>
      <p:sp>
        <p:nvSpPr>
          <p:cNvPr id="18" name="object 18" descr=""/>
          <p:cNvSpPr/>
          <p:nvPr/>
        </p:nvSpPr>
        <p:spPr>
          <a:xfrm>
            <a:off x="812949" y="7465741"/>
            <a:ext cx="3078480" cy="0"/>
          </a:xfrm>
          <a:custGeom>
            <a:avLst/>
            <a:gdLst/>
            <a:ahLst/>
            <a:cxnLst/>
            <a:rect l="l" t="t" r="r" b="b"/>
            <a:pathLst>
              <a:path w="3078479" h="0">
                <a:moveTo>
                  <a:pt x="0" y="0"/>
                </a:moveTo>
                <a:lnTo>
                  <a:pt x="3077927" y="0"/>
                </a:lnTo>
              </a:path>
            </a:pathLst>
          </a:custGeom>
          <a:ln w="23559">
            <a:solidFill>
              <a:srgbClr val="6192B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9" name="object 19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11510" y="331113"/>
            <a:ext cx="146568" cy="141492"/>
          </a:xfrm>
          <a:prstGeom prst="rect">
            <a:avLst/>
          </a:prstGeom>
        </p:spPr>
      </p:pic>
      <p:pic>
        <p:nvPicPr>
          <p:cNvPr id="20" name="object 20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21099" y="584576"/>
            <a:ext cx="83807" cy="81027"/>
          </a:xfrm>
          <a:prstGeom prst="rect">
            <a:avLst/>
          </a:prstGeom>
        </p:spPr>
      </p:pic>
      <p:grpSp>
        <p:nvGrpSpPr>
          <p:cNvPr id="21" name="object 21" descr=""/>
          <p:cNvGrpSpPr/>
          <p:nvPr/>
        </p:nvGrpSpPr>
        <p:grpSpPr>
          <a:xfrm>
            <a:off x="0" y="0"/>
            <a:ext cx="20104100" cy="2481580"/>
            <a:chOff x="0" y="0"/>
            <a:chExt cx="20104100" cy="2481580"/>
          </a:xfrm>
        </p:grpSpPr>
        <p:sp>
          <p:nvSpPr>
            <p:cNvPr id="22" name="object 22" descr=""/>
            <p:cNvSpPr/>
            <p:nvPr/>
          </p:nvSpPr>
          <p:spPr>
            <a:xfrm>
              <a:off x="888555" y="336428"/>
              <a:ext cx="2157095" cy="396240"/>
            </a:xfrm>
            <a:custGeom>
              <a:avLst/>
              <a:gdLst/>
              <a:ahLst/>
              <a:cxnLst/>
              <a:rect l="l" t="t" r="r" b="b"/>
              <a:pathLst>
                <a:path w="2157095" h="396240">
                  <a:moveTo>
                    <a:pt x="288175" y="254520"/>
                  </a:moveTo>
                  <a:lnTo>
                    <a:pt x="278688" y="201193"/>
                  </a:lnTo>
                  <a:lnTo>
                    <a:pt x="273558" y="192887"/>
                  </a:lnTo>
                  <a:lnTo>
                    <a:pt x="254393" y="161810"/>
                  </a:lnTo>
                  <a:lnTo>
                    <a:pt x="252425" y="158623"/>
                  </a:lnTo>
                  <a:lnTo>
                    <a:pt x="212991" y="130581"/>
                  </a:lnTo>
                  <a:lnTo>
                    <a:pt x="206756" y="129298"/>
                  </a:lnTo>
                  <a:lnTo>
                    <a:pt x="206756" y="258076"/>
                  </a:lnTo>
                  <a:lnTo>
                    <a:pt x="202107" y="284937"/>
                  </a:lnTo>
                  <a:lnTo>
                    <a:pt x="168986" y="319087"/>
                  </a:lnTo>
                  <a:lnTo>
                    <a:pt x="143510" y="323748"/>
                  </a:lnTo>
                  <a:lnTo>
                    <a:pt x="118491" y="319087"/>
                  </a:lnTo>
                  <a:lnTo>
                    <a:pt x="118237" y="319087"/>
                  </a:lnTo>
                  <a:lnTo>
                    <a:pt x="98336" y="305663"/>
                  </a:lnTo>
                  <a:lnTo>
                    <a:pt x="85585" y="285127"/>
                  </a:lnTo>
                  <a:lnTo>
                    <a:pt x="85458" y="284937"/>
                  </a:lnTo>
                  <a:lnTo>
                    <a:pt x="80873" y="258076"/>
                  </a:lnTo>
                  <a:lnTo>
                    <a:pt x="85217" y="231292"/>
                  </a:lnTo>
                  <a:lnTo>
                    <a:pt x="97688" y="210731"/>
                  </a:lnTo>
                  <a:lnTo>
                    <a:pt x="117411" y="197535"/>
                  </a:lnTo>
                  <a:lnTo>
                    <a:pt x="143510" y="192887"/>
                  </a:lnTo>
                  <a:lnTo>
                    <a:pt x="170078" y="197535"/>
                  </a:lnTo>
                  <a:lnTo>
                    <a:pt x="169811" y="197535"/>
                  </a:lnTo>
                  <a:lnTo>
                    <a:pt x="189636" y="210553"/>
                  </a:lnTo>
                  <a:lnTo>
                    <a:pt x="202311" y="231101"/>
                  </a:lnTo>
                  <a:lnTo>
                    <a:pt x="206756" y="258076"/>
                  </a:lnTo>
                  <a:lnTo>
                    <a:pt x="206756" y="129298"/>
                  </a:lnTo>
                  <a:lnTo>
                    <a:pt x="163944" y="120472"/>
                  </a:lnTo>
                  <a:lnTo>
                    <a:pt x="137248" y="123291"/>
                  </a:lnTo>
                  <a:lnTo>
                    <a:pt x="114376" y="131445"/>
                  </a:lnTo>
                  <a:lnTo>
                    <a:pt x="95516" y="144437"/>
                  </a:lnTo>
                  <a:lnTo>
                    <a:pt x="80873" y="161810"/>
                  </a:lnTo>
                  <a:lnTo>
                    <a:pt x="80873" y="0"/>
                  </a:lnTo>
                  <a:lnTo>
                    <a:pt x="0" y="0"/>
                  </a:lnTo>
                  <a:lnTo>
                    <a:pt x="0" y="248627"/>
                  </a:lnTo>
                  <a:lnTo>
                    <a:pt x="6540" y="298335"/>
                  </a:lnTo>
                  <a:lnTo>
                    <a:pt x="25298" y="339191"/>
                  </a:lnTo>
                  <a:lnTo>
                    <a:pt x="54965" y="369925"/>
                  </a:lnTo>
                  <a:lnTo>
                    <a:pt x="94272" y="389293"/>
                  </a:lnTo>
                  <a:lnTo>
                    <a:pt x="141922" y="396036"/>
                  </a:lnTo>
                  <a:lnTo>
                    <a:pt x="189331" y="389293"/>
                  </a:lnTo>
                  <a:lnTo>
                    <a:pt x="189801" y="389293"/>
                  </a:lnTo>
                  <a:lnTo>
                    <a:pt x="230289" y="369925"/>
                  </a:lnTo>
                  <a:lnTo>
                    <a:pt x="261327" y="339877"/>
                  </a:lnTo>
                  <a:lnTo>
                    <a:pt x="269532" y="323748"/>
                  </a:lnTo>
                  <a:lnTo>
                    <a:pt x="281139" y="300951"/>
                  </a:lnTo>
                  <a:lnTo>
                    <a:pt x="288124" y="254876"/>
                  </a:lnTo>
                  <a:lnTo>
                    <a:pt x="288175" y="254520"/>
                  </a:lnTo>
                  <a:close/>
                </a:path>
                <a:path w="2157095" h="396240">
                  <a:moveTo>
                    <a:pt x="447687" y="325285"/>
                  </a:moveTo>
                  <a:lnTo>
                    <a:pt x="445439" y="326821"/>
                  </a:lnTo>
                  <a:lnTo>
                    <a:pt x="441769" y="327875"/>
                  </a:lnTo>
                  <a:lnTo>
                    <a:pt x="428396" y="327875"/>
                  </a:lnTo>
                  <a:lnTo>
                    <a:pt x="423087" y="322681"/>
                  </a:lnTo>
                  <a:lnTo>
                    <a:pt x="423087" y="0"/>
                  </a:lnTo>
                  <a:lnTo>
                    <a:pt x="337413" y="0"/>
                  </a:lnTo>
                  <a:lnTo>
                    <a:pt x="337413" y="324815"/>
                  </a:lnTo>
                  <a:lnTo>
                    <a:pt x="342163" y="354698"/>
                  </a:lnTo>
                  <a:lnTo>
                    <a:pt x="356146" y="377139"/>
                  </a:lnTo>
                  <a:lnTo>
                    <a:pt x="378968" y="391248"/>
                  </a:lnTo>
                  <a:lnTo>
                    <a:pt x="410210" y="396151"/>
                  </a:lnTo>
                  <a:lnTo>
                    <a:pt x="420611" y="395351"/>
                  </a:lnTo>
                  <a:lnTo>
                    <a:pt x="431101" y="393192"/>
                  </a:lnTo>
                  <a:lnTo>
                    <a:pt x="440512" y="390067"/>
                  </a:lnTo>
                  <a:lnTo>
                    <a:pt x="447687" y="386346"/>
                  </a:lnTo>
                  <a:lnTo>
                    <a:pt x="447687" y="325285"/>
                  </a:lnTo>
                  <a:close/>
                </a:path>
                <a:path w="2157095" h="396240">
                  <a:moveTo>
                    <a:pt x="753999" y="128739"/>
                  </a:moveTo>
                  <a:lnTo>
                    <a:pt x="668362" y="128739"/>
                  </a:lnTo>
                  <a:lnTo>
                    <a:pt x="668362" y="279692"/>
                  </a:lnTo>
                  <a:lnTo>
                    <a:pt x="665327" y="298361"/>
                  </a:lnTo>
                  <a:lnTo>
                    <a:pt x="656628" y="312699"/>
                  </a:lnTo>
                  <a:lnTo>
                    <a:pt x="642823" y="321919"/>
                  </a:lnTo>
                  <a:lnTo>
                    <a:pt x="624471" y="325170"/>
                  </a:lnTo>
                  <a:lnTo>
                    <a:pt x="606056" y="321919"/>
                  </a:lnTo>
                  <a:lnTo>
                    <a:pt x="592213" y="312699"/>
                  </a:lnTo>
                  <a:lnTo>
                    <a:pt x="583501" y="298361"/>
                  </a:lnTo>
                  <a:lnTo>
                    <a:pt x="580478" y="279692"/>
                  </a:lnTo>
                  <a:lnTo>
                    <a:pt x="580478" y="128739"/>
                  </a:lnTo>
                  <a:lnTo>
                    <a:pt x="494842" y="128739"/>
                  </a:lnTo>
                  <a:lnTo>
                    <a:pt x="494741" y="275082"/>
                  </a:lnTo>
                  <a:lnTo>
                    <a:pt x="503593" y="326021"/>
                  </a:lnTo>
                  <a:lnTo>
                    <a:pt x="529158" y="364032"/>
                  </a:lnTo>
                  <a:lnTo>
                    <a:pt x="569887" y="387819"/>
                  </a:lnTo>
                  <a:lnTo>
                    <a:pt x="624268" y="396036"/>
                  </a:lnTo>
                  <a:lnTo>
                    <a:pt x="678726" y="387819"/>
                  </a:lnTo>
                  <a:lnTo>
                    <a:pt x="719518" y="364032"/>
                  </a:lnTo>
                  <a:lnTo>
                    <a:pt x="745121" y="326021"/>
                  </a:lnTo>
                  <a:lnTo>
                    <a:pt x="753999" y="275082"/>
                  </a:lnTo>
                  <a:lnTo>
                    <a:pt x="753999" y="128739"/>
                  </a:lnTo>
                  <a:close/>
                </a:path>
                <a:path w="2157095" h="396240">
                  <a:moveTo>
                    <a:pt x="1061821" y="244729"/>
                  </a:moveTo>
                  <a:lnTo>
                    <a:pt x="1059878" y="233743"/>
                  </a:lnTo>
                  <a:lnTo>
                    <a:pt x="1052563" y="192595"/>
                  </a:lnTo>
                  <a:lnTo>
                    <a:pt x="1048283" y="186143"/>
                  </a:lnTo>
                  <a:lnTo>
                    <a:pt x="1026680" y="153568"/>
                  </a:lnTo>
                  <a:lnTo>
                    <a:pt x="988034" y="129705"/>
                  </a:lnTo>
                  <a:lnTo>
                    <a:pt x="988034" y="233743"/>
                  </a:lnTo>
                  <a:lnTo>
                    <a:pt x="881468" y="233743"/>
                  </a:lnTo>
                  <a:lnTo>
                    <a:pt x="888060" y="213207"/>
                  </a:lnTo>
                  <a:lnTo>
                    <a:pt x="899668" y="198297"/>
                  </a:lnTo>
                  <a:lnTo>
                    <a:pt x="915835" y="189217"/>
                  </a:lnTo>
                  <a:lnTo>
                    <a:pt x="936078" y="186143"/>
                  </a:lnTo>
                  <a:lnTo>
                    <a:pt x="957783" y="189217"/>
                  </a:lnTo>
                  <a:lnTo>
                    <a:pt x="957440" y="189217"/>
                  </a:lnTo>
                  <a:lnTo>
                    <a:pt x="973315" y="198120"/>
                  </a:lnTo>
                  <a:lnTo>
                    <a:pt x="983678" y="213004"/>
                  </a:lnTo>
                  <a:lnTo>
                    <a:pt x="988034" y="233743"/>
                  </a:lnTo>
                  <a:lnTo>
                    <a:pt x="988034" y="129705"/>
                  </a:lnTo>
                  <a:lnTo>
                    <a:pt x="987031" y="129082"/>
                  </a:lnTo>
                  <a:lnTo>
                    <a:pt x="936485" y="120599"/>
                  </a:lnTo>
                  <a:lnTo>
                    <a:pt x="891489" y="127101"/>
                  </a:lnTo>
                  <a:lnTo>
                    <a:pt x="853897" y="145592"/>
                  </a:lnTo>
                  <a:lnTo>
                    <a:pt x="825195" y="174523"/>
                  </a:lnTo>
                  <a:lnTo>
                    <a:pt x="806869" y="212382"/>
                  </a:lnTo>
                  <a:lnTo>
                    <a:pt x="800430" y="257606"/>
                  </a:lnTo>
                  <a:lnTo>
                    <a:pt x="806996" y="304622"/>
                  </a:lnTo>
                  <a:lnTo>
                    <a:pt x="807072" y="305168"/>
                  </a:lnTo>
                  <a:lnTo>
                    <a:pt x="826236" y="343674"/>
                  </a:lnTo>
                  <a:lnTo>
                    <a:pt x="856830" y="372249"/>
                  </a:lnTo>
                  <a:lnTo>
                    <a:pt x="897724" y="390029"/>
                  </a:lnTo>
                  <a:lnTo>
                    <a:pt x="947813" y="396151"/>
                  </a:lnTo>
                  <a:lnTo>
                    <a:pt x="974979" y="394677"/>
                  </a:lnTo>
                  <a:lnTo>
                    <a:pt x="1002093" y="390182"/>
                  </a:lnTo>
                  <a:lnTo>
                    <a:pt x="1027099" y="382600"/>
                  </a:lnTo>
                  <a:lnTo>
                    <a:pt x="1047940" y="371817"/>
                  </a:lnTo>
                  <a:lnTo>
                    <a:pt x="1047940" y="327406"/>
                  </a:lnTo>
                  <a:lnTo>
                    <a:pt x="1047940" y="304622"/>
                  </a:lnTo>
                  <a:lnTo>
                    <a:pt x="1031417" y="313410"/>
                  </a:lnTo>
                  <a:lnTo>
                    <a:pt x="1010920" y="320662"/>
                  </a:lnTo>
                  <a:lnTo>
                    <a:pt x="986713" y="325589"/>
                  </a:lnTo>
                  <a:lnTo>
                    <a:pt x="959040" y="327406"/>
                  </a:lnTo>
                  <a:lnTo>
                    <a:pt x="929398" y="324916"/>
                  </a:lnTo>
                  <a:lnTo>
                    <a:pt x="906919" y="316814"/>
                  </a:lnTo>
                  <a:lnTo>
                    <a:pt x="891362" y="302094"/>
                  </a:lnTo>
                  <a:lnTo>
                    <a:pt x="882548" y="279933"/>
                  </a:lnTo>
                  <a:lnTo>
                    <a:pt x="1057541" y="279933"/>
                  </a:lnTo>
                  <a:lnTo>
                    <a:pt x="1059065" y="272453"/>
                  </a:lnTo>
                  <a:lnTo>
                    <a:pt x="1060450" y="264058"/>
                  </a:lnTo>
                  <a:lnTo>
                    <a:pt x="1061440" y="254800"/>
                  </a:lnTo>
                  <a:lnTo>
                    <a:pt x="1061821" y="244729"/>
                  </a:lnTo>
                  <a:close/>
                </a:path>
                <a:path w="2157095" h="396240">
                  <a:moveTo>
                    <a:pt x="1373644" y="0"/>
                  </a:moveTo>
                  <a:lnTo>
                    <a:pt x="1298600" y="0"/>
                  </a:lnTo>
                  <a:lnTo>
                    <a:pt x="1298600" y="258076"/>
                  </a:lnTo>
                  <a:lnTo>
                    <a:pt x="1294079" y="284746"/>
                  </a:lnTo>
                  <a:lnTo>
                    <a:pt x="1281455" y="305308"/>
                  </a:lnTo>
                  <a:lnTo>
                    <a:pt x="1262151" y="318592"/>
                  </a:lnTo>
                  <a:lnTo>
                    <a:pt x="1261795" y="318592"/>
                  </a:lnTo>
                  <a:lnTo>
                    <a:pt x="1238097" y="323164"/>
                  </a:lnTo>
                  <a:lnTo>
                    <a:pt x="1214069" y="318592"/>
                  </a:lnTo>
                  <a:lnTo>
                    <a:pt x="1195260" y="305600"/>
                  </a:lnTo>
                  <a:lnTo>
                    <a:pt x="1182979" y="285242"/>
                  </a:lnTo>
                  <a:lnTo>
                    <a:pt x="1178598" y="258546"/>
                  </a:lnTo>
                  <a:lnTo>
                    <a:pt x="1182928" y="231698"/>
                  </a:lnTo>
                  <a:lnTo>
                    <a:pt x="1195095" y="210972"/>
                  </a:lnTo>
                  <a:lnTo>
                    <a:pt x="1213904" y="197612"/>
                  </a:lnTo>
                  <a:lnTo>
                    <a:pt x="1238097" y="192887"/>
                  </a:lnTo>
                  <a:lnTo>
                    <a:pt x="1262837" y="197612"/>
                  </a:lnTo>
                  <a:lnTo>
                    <a:pt x="1262557" y="197612"/>
                  </a:lnTo>
                  <a:lnTo>
                    <a:pt x="1281607" y="210731"/>
                  </a:lnTo>
                  <a:lnTo>
                    <a:pt x="1294130" y="231305"/>
                  </a:lnTo>
                  <a:lnTo>
                    <a:pt x="1298600" y="258076"/>
                  </a:lnTo>
                  <a:lnTo>
                    <a:pt x="1298600" y="0"/>
                  </a:lnTo>
                  <a:lnTo>
                    <a:pt x="1289646" y="0"/>
                  </a:lnTo>
                  <a:lnTo>
                    <a:pt x="1289646" y="158280"/>
                  </a:lnTo>
                  <a:lnTo>
                    <a:pt x="1275676" y="141655"/>
                  </a:lnTo>
                  <a:lnTo>
                    <a:pt x="1258747" y="129857"/>
                  </a:lnTo>
                  <a:lnTo>
                    <a:pt x="1238897" y="122809"/>
                  </a:lnTo>
                  <a:lnTo>
                    <a:pt x="1216152" y="120472"/>
                  </a:lnTo>
                  <a:lnTo>
                    <a:pt x="1168146" y="131241"/>
                  </a:lnTo>
                  <a:lnTo>
                    <a:pt x="1129804" y="160769"/>
                  </a:lnTo>
                  <a:lnTo>
                    <a:pt x="1104404" y="204939"/>
                  </a:lnTo>
                  <a:lnTo>
                    <a:pt x="1095197" y="259613"/>
                  </a:lnTo>
                  <a:lnTo>
                    <a:pt x="1104315" y="313880"/>
                  </a:lnTo>
                  <a:lnTo>
                    <a:pt x="1129576" y="357162"/>
                  </a:lnTo>
                  <a:lnTo>
                    <a:pt x="1167892" y="385800"/>
                  </a:lnTo>
                  <a:lnTo>
                    <a:pt x="1216152" y="396151"/>
                  </a:lnTo>
                  <a:lnTo>
                    <a:pt x="1240764" y="393242"/>
                  </a:lnTo>
                  <a:lnTo>
                    <a:pt x="1262087" y="384543"/>
                  </a:lnTo>
                  <a:lnTo>
                    <a:pt x="1279880" y="370141"/>
                  </a:lnTo>
                  <a:lnTo>
                    <a:pt x="1293926" y="350088"/>
                  </a:lnTo>
                  <a:lnTo>
                    <a:pt x="1293926" y="387769"/>
                  </a:lnTo>
                  <a:lnTo>
                    <a:pt x="1373644" y="387769"/>
                  </a:lnTo>
                  <a:lnTo>
                    <a:pt x="1373644" y="350088"/>
                  </a:lnTo>
                  <a:lnTo>
                    <a:pt x="1373644" y="323164"/>
                  </a:lnTo>
                  <a:lnTo>
                    <a:pt x="1373644" y="192887"/>
                  </a:lnTo>
                  <a:lnTo>
                    <a:pt x="1373644" y="158280"/>
                  </a:lnTo>
                  <a:lnTo>
                    <a:pt x="1373644" y="0"/>
                  </a:lnTo>
                  <a:close/>
                </a:path>
                <a:path w="2157095" h="396240">
                  <a:moveTo>
                    <a:pt x="1711591" y="257479"/>
                  </a:moveTo>
                  <a:lnTo>
                    <a:pt x="1704340" y="213436"/>
                  </a:lnTo>
                  <a:lnTo>
                    <a:pt x="1693011" y="192405"/>
                  </a:lnTo>
                  <a:lnTo>
                    <a:pt x="1684032" y="175729"/>
                  </a:lnTo>
                  <a:lnTo>
                    <a:pt x="1652765" y="146354"/>
                  </a:lnTo>
                  <a:lnTo>
                    <a:pt x="1629625" y="135356"/>
                  </a:lnTo>
                  <a:lnTo>
                    <a:pt x="1629625" y="258076"/>
                  </a:lnTo>
                  <a:lnTo>
                    <a:pt x="1624787" y="284657"/>
                  </a:lnTo>
                  <a:lnTo>
                    <a:pt x="1611388" y="305244"/>
                  </a:lnTo>
                  <a:lnTo>
                    <a:pt x="1591068" y="318617"/>
                  </a:lnTo>
                  <a:lnTo>
                    <a:pt x="1590814" y="318617"/>
                  </a:lnTo>
                  <a:lnTo>
                    <a:pt x="1565833" y="323278"/>
                  </a:lnTo>
                  <a:lnTo>
                    <a:pt x="1540510" y="318617"/>
                  </a:lnTo>
                  <a:lnTo>
                    <a:pt x="1520329" y="305422"/>
                  </a:lnTo>
                  <a:lnTo>
                    <a:pt x="1506969" y="284861"/>
                  </a:lnTo>
                  <a:lnTo>
                    <a:pt x="1502143" y="258076"/>
                  </a:lnTo>
                  <a:lnTo>
                    <a:pt x="1506969" y="231228"/>
                  </a:lnTo>
                  <a:lnTo>
                    <a:pt x="1520329" y="210489"/>
                  </a:lnTo>
                  <a:lnTo>
                    <a:pt x="1540510" y="197142"/>
                  </a:lnTo>
                  <a:lnTo>
                    <a:pt x="1565833" y="192405"/>
                  </a:lnTo>
                  <a:lnTo>
                    <a:pt x="1591170" y="197142"/>
                  </a:lnTo>
                  <a:lnTo>
                    <a:pt x="1611388" y="210489"/>
                  </a:lnTo>
                  <a:lnTo>
                    <a:pt x="1624787" y="231228"/>
                  </a:lnTo>
                  <a:lnTo>
                    <a:pt x="1629524" y="257479"/>
                  </a:lnTo>
                  <a:lnTo>
                    <a:pt x="1629625" y="258076"/>
                  </a:lnTo>
                  <a:lnTo>
                    <a:pt x="1629625" y="135356"/>
                  </a:lnTo>
                  <a:lnTo>
                    <a:pt x="1612658" y="127279"/>
                  </a:lnTo>
                  <a:lnTo>
                    <a:pt x="1565833" y="120472"/>
                  </a:lnTo>
                  <a:lnTo>
                    <a:pt x="1518602" y="127279"/>
                  </a:lnTo>
                  <a:lnTo>
                    <a:pt x="1518818" y="127279"/>
                  </a:lnTo>
                  <a:lnTo>
                    <a:pt x="1478584" y="146215"/>
                  </a:lnTo>
                  <a:lnTo>
                    <a:pt x="1447038" y="175526"/>
                  </a:lnTo>
                  <a:lnTo>
                    <a:pt x="1426502" y="213258"/>
                  </a:lnTo>
                  <a:lnTo>
                    <a:pt x="1419161" y="257479"/>
                  </a:lnTo>
                  <a:lnTo>
                    <a:pt x="1426425" y="301688"/>
                  </a:lnTo>
                  <a:lnTo>
                    <a:pt x="1426552" y="302463"/>
                  </a:lnTo>
                  <a:lnTo>
                    <a:pt x="1447190" y="340639"/>
                  </a:lnTo>
                  <a:lnTo>
                    <a:pt x="1478800" y="370192"/>
                  </a:lnTo>
                  <a:lnTo>
                    <a:pt x="1519110" y="389267"/>
                  </a:lnTo>
                  <a:lnTo>
                    <a:pt x="1565833" y="396036"/>
                  </a:lnTo>
                  <a:lnTo>
                    <a:pt x="1612468" y="389077"/>
                  </a:lnTo>
                  <a:lnTo>
                    <a:pt x="1652549" y="369608"/>
                  </a:lnTo>
                  <a:lnTo>
                    <a:pt x="1683880" y="339775"/>
                  </a:lnTo>
                  <a:lnTo>
                    <a:pt x="1704301" y="301688"/>
                  </a:lnTo>
                  <a:lnTo>
                    <a:pt x="1711490" y="258076"/>
                  </a:lnTo>
                  <a:lnTo>
                    <a:pt x="1711591" y="257479"/>
                  </a:lnTo>
                  <a:close/>
                </a:path>
                <a:path w="2157095" h="396240">
                  <a:moveTo>
                    <a:pt x="1923072" y="128739"/>
                  </a:moveTo>
                  <a:lnTo>
                    <a:pt x="1861527" y="128739"/>
                  </a:lnTo>
                  <a:lnTo>
                    <a:pt x="1861527" y="51142"/>
                  </a:lnTo>
                  <a:lnTo>
                    <a:pt x="1774761" y="51142"/>
                  </a:lnTo>
                  <a:lnTo>
                    <a:pt x="1774761" y="128739"/>
                  </a:lnTo>
                  <a:lnTo>
                    <a:pt x="1732508" y="128739"/>
                  </a:lnTo>
                  <a:lnTo>
                    <a:pt x="1732508" y="196545"/>
                  </a:lnTo>
                  <a:lnTo>
                    <a:pt x="1774761" y="196545"/>
                  </a:lnTo>
                  <a:lnTo>
                    <a:pt x="1774761" y="287020"/>
                  </a:lnTo>
                  <a:lnTo>
                    <a:pt x="1781886" y="332867"/>
                  </a:lnTo>
                  <a:lnTo>
                    <a:pt x="1802409" y="367182"/>
                  </a:lnTo>
                  <a:lnTo>
                    <a:pt x="1835086" y="388696"/>
                  </a:lnTo>
                  <a:lnTo>
                    <a:pt x="1878672" y="396151"/>
                  </a:lnTo>
                  <a:lnTo>
                    <a:pt x="1891563" y="395516"/>
                  </a:lnTo>
                  <a:lnTo>
                    <a:pt x="1903895" y="393801"/>
                  </a:lnTo>
                  <a:lnTo>
                    <a:pt x="1914715" y="391312"/>
                  </a:lnTo>
                  <a:lnTo>
                    <a:pt x="1923072" y="388353"/>
                  </a:lnTo>
                  <a:lnTo>
                    <a:pt x="1923072" y="314426"/>
                  </a:lnTo>
                  <a:lnTo>
                    <a:pt x="1911921" y="317233"/>
                  </a:lnTo>
                  <a:lnTo>
                    <a:pt x="1897862" y="318554"/>
                  </a:lnTo>
                  <a:lnTo>
                    <a:pt x="1881746" y="316014"/>
                  </a:lnTo>
                  <a:lnTo>
                    <a:pt x="1870379" y="308737"/>
                  </a:lnTo>
                  <a:lnTo>
                    <a:pt x="1863636" y="297180"/>
                  </a:lnTo>
                  <a:lnTo>
                    <a:pt x="1861426" y="281813"/>
                  </a:lnTo>
                  <a:lnTo>
                    <a:pt x="1861527" y="196545"/>
                  </a:lnTo>
                  <a:lnTo>
                    <a:pt x="1923072" y="196545"/>
                  </a:lnTo>
                  <a:lnTo>
                    <a:pt x="1923072" y="128739"/>
                  </a:lnTo>
                  <a:close/>
                </a:path>
                <a:path w="2157095" h="396240">
                  <a:moveTo>
                    <a:pt x="2156599" y="309689"/>
                  </a:moveTo>
                  <a:lnTo>
                    <a:pt x="2141969" y="264553"/>
                  </a:lnTo>
                  <a:lnTo>
                    <a:pt x="2095563" y="234226"/>
                  </a:lnTo>
                  <a:lnTo>
                    <a:pt x="2068817" y="223354"/>
                  </a:lnTo>
                  <a:lnTo>
                    <a:pt x="2059635" y="219113"/>
                  </a:lnTo>
                  <a:lnTo>
                    <a:pt x="2053653" y="214630"/>
                  </a:lnTo>
                  <a:lnTo>
                    <a:pt x="2050402" y="209448"/>
                  </a:lnTo>
                  <a:lnTo>
                    <a:pt x="2049424" y="203161"/>
                  </a:lnTo>
                  <a:lnTo>
                    <a:pt x="2052091" y="194868"/>
                  </a:lnTo>
                  <a:lnTo>
                    <a:pt x="2059800" y="188709"/>
                  </a:lnTo>
                  <a:lnTo>
                    <a:pt x="2072119" y="184873"/>
                  </a:lnTo>
                  <a:lnTo>
                    <a:pt x="2088616" y="183553"/>
                  </a:lnTo>
                  <a:lnTo>
                    <a:pt x="2103666" y="184619"/>
                  </a:lnTo>
                  <a:lnTo>
                    <a:pt x="2117394" y="187464"/>
                  </a:lnTo>
                  <a:lnTo>
                    <a:pt x="2129713" y="191566"/>
                  </a:lnTo>
                  <a:lnTo>
                    <a:pt x="2140572" y="196418"/>
                  </a:lnTo>
                  <a:lnTo>
                    <a:pt x="2140572" y="133350"/>
                  </a:lnTo>
                  <a:lnTo>
                    <a:pt x="2129409" y="128498"/>
                  </a:lnTo>
                  <a:lnTo>
                    <a:pt x="2114512" y="124383"/>
                  </a:lnTo>
                  <a:lnTo>
                    <a:pt x="2097100" y="121539"/>
                  </a:lnTo>
                  <a:lnTo>
                    <a:pt x="2078418" y="120472"/>
                  </a:lnTo>
                  <a:lnTo>
                    <a:pt x="2031377" y="126758"/>
                  </a:lnTo>
                  <a:lnTo>
                    <a:pt x="1996351" y="143941"/>
                  </a:lnTo>
                  <a:lnTo>
                    <a:pt x="1974494" y="169557"/>
                  </a:lnTo>
                  <a:lnTo>
                    <a:pt x="1966963" y="201155"/>
                  </a:lnTo>
                  <a:lnTo>
                    <a:pt x="1970824" y="225933"/>
                  </a:lnTo>
                  <a:lnTo>
                    <a:pt x="1982177" y="245872"/>
                  </a:lnTo>
                  <a:lnTo>
                    <a:pt x="2000669" y="261924"/>
                  </a:lnTo>
                  <a:lnTo>
                    <a:pt x="2025954" y="275082"/>
                  </a:lnTo>
                  <a:lnTo>
                    <a:pt x="2054326" y="286423"/>
                  </a:lnTo>
                  <a:lnTo>
                    <a:pt x="2064905" y="291350"/>
                  </a:lnTo>
                  <a:lnTo>
                    <a:pt x="2072055" y="296379"/>
                  </a:lnTo>
                  <a:lnTo>
                    <a:pt x="2076119" y="301967"/>
                  </a:lnTo>
                  <a:lnTo>
                    <a:pt x="2077389" y="308622"/>
                  </a:lnTo>
                  <a:lnTo>
                    <a:pt x="2074951" y="317969"/>
                  </a:lnTo>
                  <a:lnTo>
                    <a:pt x="2067229" y="325501"/>
                  </a:lnTo>
                  <a:lnTo>
                    <a:pt x="2053577" y="330542"/>
                  </a:lnTo>
                  <a:lnTo>
                    <a:pt x="2033397" y="332371"/>
                  </a:lnTo>
                  <a:lnTo>
                    <a:pt x="2014181" y="330682"/>
                  </a:lnTo>
                  <a:lnTo>
                    <a:pt x="1995817" y="326250"/>
                  </a:lnTo>
                  <a:lnTo>
                    <a:pt x="1979637" y="319963"/>
                  </a:lnTo>
                  <a:lnTo>
                    <a:pt x="1966963" y="312762"/>
                  </a:lnTo>
                  <a:lnTo>
                    <a:pt x="1966963" y="375361"/>
                  </a:lnTo>
                  <a:lnTo>
                    <a:pt x="1980653" y="383374"/>
                  </a:lnTo>
                  <a:lnTo>
                    <a:pt x="1998649" y="389953"/>
                  </a:lnTo>
                  <a:lnTo>
                    <a:pt x="2020239" y="394398"/>
                  </a:lnTo>
                  <a:lnTo>
                    <a:pt x="2044738" y="396036"/>
                  </a:lnTo>
                  <a:lnTo>
                    <a:pt x="2093341" y="389026"/>
                  </a:lnTo>
                  <a:lnTo>
                    <a:pt x="2128342" y="370141"/>
                  </a:lnTo>
                  <a:lnTo>
                    <a:pt x="2149500" y="342620"/>
                  </a:lnTo>
                  <a:lnTo>
                    <a:pt x="2156599" y="30968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301331" y="378589"/>
              <a:ext cx="488950" cy="310515"/>
            </a:xfrm>
            <a:custGeom>
              <a:avLst/>
              <a:gdLst/>
              <a:ahLst/>
              <a:cxnLst/>
              <a:rect l="l" t="t" r="r" b="b"/>
              <a:pathLst>
                <a:path w="488950" h="310515">
                  <a:moveTo>
                    <a:pt x="488504" y="0"/>
                  </a:moveTo>
                  <a:lnTo>
                    <a:pt x="436360" y="49071"/>
                  </a:lnTo>
                  <a:lnTo>
                    <a:pt x="403691" y="76241"/>
                  </a:lnTo>
                  <a:lnTo>
                    <a:pt x="365929" y="101638"/>
                  </a:lnTo>
                  <a:lnTo>
                    <a:pt x="325667" y="119528"/>
                  </a:lnTo>
                  <a:lnTo>
                    <a:pt x="284980" y="125873"/>
                  </a:lnTo>
                  <a:lnTo>
                    <a:pt x="244249" y="123427"/>
                  </a:lnTo>
                  <a:lnTo>
                    <a:pt x="203520" y="116640"/>
                  </a:lnTo>
                  <a:lnTo>
                    <a:pt x="162839" y="109959"/>
                  </a:lnTo>
                  <a:lnTo>
                    <a:pt x="122152" y="106603"/>
                  </a:lnTo>
                  <a:lnTo>
                    <a:pt x="81419" y="104354"/>
                  </a:lnTo>
                  <a:lnTo>
                    <a:pt x="40686" y="99801"/>
                  </a:lnTo>
                  <a:lnTo>
                    <a:pt x="0" y="89532"/>
                  </a:lnTo>
                </a:path>
                <a:path w="488950" h="310515">
                  <a:moveTo>
                    <a:pt x="488504" y="69213"/>
                  </a:moveTo>
                  <a:lnTo>
                    <a:pt x="436360" y="119529"/>
                  </a:lnTo>
                  <a:lnTo>
                    <a:pt x="403691" y="147539"/>
                  </a:lnTo>
                  <a:lnTo>
                    <a:pt x="365929" y="173888"/>
                  </a:lnTo>
                  <a:lnTo>
                    <a:pt x="325667" y="192762"/>
                  </a:lnTo>
                  <a:lnTo>
                    <a:pt x="284980" y="200102"/>
                  </a:lnTo>
                  <a:lnTo>
                    <a:pt x="244249" y="198682"/>
                  </a:lnTo>
                  <a:lnTo>
                    <a:pt x="203520" y="192942"/>
                  </a:lnTo>
                  <a:lnTo>
                    <a:pt x="162839" y="187323"/>
                  </a:lnTo>
                  <a:lnTo>
                    <a:pt x="122152" y="185030"/>
                  </a:lnTo>
                  <a:lnTo>
                    <a:pt x="81419" y="184210"/>
                  </a:lnTo>
                  <a:lnTo>
                    <a:pt x="40686" y="181728"/>
                  </a:lnTo>
                  <a:lnTo>
                    <a:pt x="0" y="174453"/>
                  </a:lnTo>
                </a:path>
                <a:path w="488950" h="310515">
                  <a:moveTo>
                    <a:pt x="488504" y="162875"/>
                  </a:moveTo>
                  <a:lnTo>
                    <a:pt x="436360" y="197964"/>
                  </a:lnTo>
                  <a:lnTo>
                    <a:pt x="403691" y="219217"/>
                  </a:lnTo>
                  <a:lnTo>
                    <a:pt x="365929" y="242507"/>
                  </a:lnTo>
                  <a:lnTo>
                    <a:pt x="325667" y="265395"/>
                  </a:lnTo>
                  <a:lnTo>
                    <a:pt x="284980" y="285613"/>
                  </a:lnTo>
                  <a:lnTo>
                    <a:pt x="244249" y="301069"/>
                  </a:lnTo>
                  <a:lnTo>
                    <a:pt x="203520" y="309879"/>
                  </a:lnTo>
                  <a:lnTo>
                    <a:pt x="162839" y="310164"/>
                  </a:lnTo>
                  <a:lnTo>
                    <a:pt x="122152" y="301008"/>
                  </a:lnTo>
                  <a:lnTo>
                    <a:pt x="81419" y="285375"/>
                  </a:lnTo>
                  <a:lnTo>
                    <a:pt x="40686" y="267195"/>
                  </a:lnTo>
                  <a:lnTo>
                    <a:pt x="0" y="250397"/>
                  </a:lnTo>
                </a:path>
              </a:pathLst>
            </a:custGeom>
            <a:ln w="14042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301209" y="709157"/>
              <a:ext cx="488950" cy="31115"/>
            </a:xfrm>
            <a:custGeom>
              <a:avLst/>
              <a:gdLst/>
              <a:ahLst/>
              <a:cxnLst/>
              <a:rect l="l" t="t" r="r" b="b"/>
              <a:pathLst>
                <a:path w="488950" h="31115">
                  <a:moveTo>
                    <a:pt x="0" y="11840"/>
                  </a:moveTo>
                  <a:lnTo>
                    <a:pt x="40686" y="16356"/>
                  </a:lnTo>
                  <a:lnTo>
                    <a:pt x="81419" y="22899"/>
                  </a:lnTo>
                  <a:lnTo>
                    <a:pt x="122152" y="28666"/>
                  </a:lnTo>
                  <a:lnTo>
                    <a:pt x="162839" y="30857"/>
                  </a:lnTo>
                  <a:lnTo>
                    <a:pt x="203520" y="27579"/>
                  </a:lnTo>
                  <a:lnTo>
                    <a:pt x="244249" y="20492"/>
                  </a:lnTo>
                  <a:lnTo>
                    <a:pt x="284980" y="12121"/>
                  </a:lnTo>
                  <a:lnTo>
                    <a:pt x="325667" y="4990"/>
                  </a:lnTo>
                  <a:lnTo>
                    <a:pt x="365929" y="1133"/>
                  </a:lnTo>
                  <a:lnTo>
                    <a:pt x="403691" y="0"/>
                  </a:lnTo>
                  <a:lnTo>
                    <a:pt x="436360" y="505"/>
                  </a:lnTo>
                  <a:lnTo>
                    <a:pt x="461344" y="1565"/>
                  </a:lnTo>
                  <a:lnTo>
                    <a:pt x="488504" y="2982"/>
                  </a:lnTo>
                </a:path>
              </a:pathLst>
            </a:custGeom>
            <a:ln w="13797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343535" y="504513"/>
              <a:ext cx="410209" cy="175895"/>
            </a:xfrm>
            <a:custGeom>
              <a:avLst/>
              <a:gdLst/>
              <a:ahLst/>
              <a:cxnLst/>
              <a:rect l="l" t="t" r="r" b="b"/>
              <a:pathLst>
                <a:path w="410209" h="175895">
                  <a:moveTo>
                    <a:pt x="30822" y="6604"/>
                  </a:moveTo>
                  <a:lnTo>
                    <a:pt x="23850" y="0"/>
                  </a:lnTo>
                  <a:lnTo>
                    <a:pt x="6972" y="0"/>
                  </a:lnTo>
                  <a:lnTo>
                    <a:pt x="0" y="6604"/>
                  </a:lnTo>
                  <a:lnTo>
                    <a:pt x="0" y="23139"/>
                  </a:lnTo>
                  <a:lnTo>
                    <a:pt x="6972" y="29756"/>
                  </a:lnTo>
                  <a:lnTo>
                    <a:pt x="23850" y="29756"/>
                  </a:lnTo>
                  <a:lnTo>
                    <a:pt x="30822" y="23139"/>
                  </a:lnTo>
                  <a:lnTo>
                    <a:pt x="30822" y="14871"/>
                  </a:lnTo>
                  <a:lnTo>
                    <a:pt x="30822" y="6604"/>
                  </a:lnTo>
                  <a:close/>
                </a:path>
                <a:path w="410209" h="175895">
                  <a:moveTo>
                    <a:pt x="409841" y="148221"/>
                  </a:moveTo>
                  <a:lnTo>
                    <a:pt x="407581" y="137477"/>
                  </a:lnTo>
                  <a:lnTo>
                    <a:pt x="401447" y="128689"/>
                  </a:lnTo>
                  <a:lnTo>
                    <a:pt x="392341" y="122758"/>
                  </a:lnTo>
                  <a:lnTo>
                    <a:pt x="381203" y="120586"/>
                  </a:lnTo>
                  <a:lnTo>
                    <a:pt x="370078" y="122758"/>
                  </a:lnTo>
                  <a:lnTo>
                    <a:pt x="360984" y="128689"/>
                  </a:lnTo>
                  <a:lnTo>
                    <a:pt x="354838" y="137477"/>
                  </a:lnTo>
                  <a:lnTo>
                    <a:pt x="352590" y="148221"/>
                  </a:lnTo>
                  <a:lnTo>
                    <a:pt x="354838" y="158965"/>
                  </a:lnTo>
                  <a:lnTo>
                    <a:pt x="360984" y="167754"/>
                  </a:lnTo>
                  <a:lnTo>
                    <a:pt x="370078" y="173685"/>
                  </a:lnTo>
                  <a:lnTo>
                    <a:pt x="381203" y="175856"/>
                  </a:lnTo>
                  <a:lnTo>
                    <a:pt x="392341" y="173685"/>
                  </a:lnTo>
                  <a:lnTo>
                    <a:pt x="401447" y="167754"/>
                  </a:lnTo>
                  <a:lnTo>
                    <a:pt x="407581" y="158965"/>
                  </a:lnTo>
                  <a:lnTo>
                    <a:pt x="409841" y="148221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6" name="object 2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0"/>
              <a:ext cx="20104099" cy="2481180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20104099" cy="219783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335466" y="190025"/>
            <a:ext cx="7055484" cy="10852785"/>
            <a:chOff x="335466" y="190025"/>
            <a:chExt cx="7055484" cy="1085278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5466" y="190025"/>
              <a:ext cx="7055088" cy="10852253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5991" y="985624"/>
              <a:ext cx="6386716" cy="856340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41998" y="1008136"/>
              <a:ext cx="3864489" cy="1356712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82813" y="6292164"/>
              <a:ext cx="2789862" cy="2735204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4063615" y="5763249"/>
            <a:ext cx="1787525" cy="47815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2950">
                <a:latin typeface="Trebuchet MS"/>
                <a:cs typeface="Trebuchet MS"/>
              </a:rPr>
              <a:t>Código</a:t>
            </a:r>
            <a:r>
              <a:rPr dirty="0" sz="2950" spc="-155">
                <a:latin typeface="Trebuchet MS"/>
                <a:cs typeface="Trebuchet MS"/>
              </a:rPr>
              <a:t> </a:t>
            </a:r>
            <a:r>
              <a:rPr dirty="0" sz="2950" spc="229">
                <a:latin typeface="Trebuchet MS"/>
                <a:cs typeface="Trebuchet MS"/>
              </a:rPr>
              <a:t>QR</a:t>
            </a:r>
            <a:endParaRPr sz="2950">
              <a:latin typeface="Trebuchet MS"/>
              <a:cs typeface="Trebuchet MS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0" y="726340"/>
            <a:ext cx="20104100" cy="10582275"/>
            <a:chOff x="0" y="726340"/>
            <a:chExt cx="20104100" cy="10582275"/>
          </a:xfrm>
        </p:grpSpPr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2672" y="993896"/>
              <a:ext cx="2519295" cy="1989154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16689229" y="4281126"/>
              <a:ext cx="511809" cy="878205"/>
            </a:xfrm>
            <a:custGeom>
              <a:avLst/>
              <a:gdLst/>
              <a:ahLst/>
              <a:cxnLst/>
              <a:rect l="l" t="t" r="r" b="b"/>
              <a:pathLst>
                <a:path w="511809" h="878204">
                  <a:moveTo>
                    <a:pt x="383443" y="0"/>
                  </a:moveTo>
                  <a:lnTo>
                    <a:pt x="127744" y="0"/>
                  </a:lnTo>
                  <a:lnTo>
                    <a:pt x="127744" y="622389"/>
                  </a:lnTo>
                  <a:lnTo>
                    <a:pt x="0" y="622389"/>
                  </a:lnTo>
                  <a:lnTo>
                    <a:pt x="255594" y="878088"/>
                  </a:lnTo>
                  <a:lnTo>
                    <a:pt x="511293" y="622389"/>
                  </a:lnTo>
                  <a:lnTo>
                    <a:pt x="383443" y="622389"/>
                  </a:lnTo>
                  <a:lnTo>
                    <a:pt x="383443" y="0"/>
                  </a:lnTo>
                  <a:close/>
                </a:path>
              </a:pathLst>
            </a:custGeom>
            <a:solidFill>
              <a:srgbClr val="6192B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16689229" y="4281126"/>
              <a:ext cx="511809" cy="878205"/>
            </a:xfrm>
            <a:custGeom>
              <a:avLst/>
              <a:gdLst/>
              <a:ahLst/>
              <a:cxnLst/>
              <a:rect l="l" t="t" r="r" b="b"/>
              <a:pathLst>
                <a:path w="511809" h="878204">
                  <a:moveTo>
                    <a:pt x="383443" y="0"/>
                  </a:moveTo>
                  <a:lnTo>
                    <a:pt x="383443" y="622389"/>
                  </a:lnTo>
                  <a:lnTo>
                    <a:pt x="511293" y="622389"/>
                  </a:lnTo>
                  <a:lnTo>
                    <a:pt x="255594" y="878088"/>
                  </a:lnTo>
                  <a:lnTo>
                    <a:pt x="0" y="622389"/>
                  </a:lnTo>
                  <a:lnTo>
                    <a:pt x="127744" y="622389"/>
                  </a:lnTo>
                  <a:lnTo>
                    <a:pt x="127744" y="0"/>
                  </a:lnTo>
                  <a:lnTo>
                    <a:pt x="383443" y="0"/>
                  </a:lnTo>
                  <a:close/>
                </a:path>
              </a:pathLst>
            </a:custGeom>
            <a:ln w="10470">
              <a:solidFill>
                <a:srgbClr val="243A4A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8348751"/>
              <a:ext cx="15896584" cy="2959806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35267" y="726340"/>
              <a:ext cx="6331602" cy="5007830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877168" y="734742"/>
              <a:ext cx="5902856" cy="4893568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04382" y="6401846"/>
              <a:ext cx="6717177" cy="4316716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13285878" y="2675415"/>
              <a:ext cx="878205" cy="511809"/>
            </a:xfrm>
            <a:custGeom>
              <a:avLst/>
              <a:gdLst/>
              <a:ahLst/>
              <a:cxnLst/>
              <a:rect l="l" t="t" r="r" b="b"/>
              <a:pathLst>
                <a:path w="878205" h="511810">
                  <a:moveTo>
                    <a:pt x="622389" y="0"/>
                  </a:moveTo>
                  <a:lnTo>
                    <a:pt x="622389" y="127849"/>
                  </a:lnTo>
                  <a:lnTo>
                    <a:pt x="0" y="127849"/>
                  </a:lnTo>
                  <a:lnTo>
                    <a:pt x="0" y="383548"/>
                  </a:lnTo>
                  <a:lnTo>
                    <a:pt x="622389" y="383548"/>
                  </a:lnTo>
                  <a:lnTo>
                    <a:pt x="622389" y="511293"/>
                  </a:lnTo>
                  <a:lnTo>
                    <a:pt x="878088" y="255699"/>
                  </a:lnTo>
                  <a:lnTo>
                    <a:pt x="622389" y="0"/>
                  </a:lnTo>
                  <a:close/>
                </a:path>
              </a:pathLst>
            </a:custGeom>
            <a:solidFill>
              <a:srgbClr val="6192B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13285878" y="2675415"/>
              <a:ext cx="878205" cy="511809"/>
            </a:xfrm>
            <a:custGeom>
              <a:avLst/>
              <a:gdLst/>
              <a:ahLst/>
              <a:cxnLst/>
              <a:rect l="l" t="t" r="r" b="b"/>
              <a:pathLst>
                <a:path w="878205" h="511810">
                  <a:moveTo>
                    <a:pt x="0" y="127849"/>
                  </a:moveTo>
                  <a:lnTo>
                    <a:pt x="622389" y="127849"/>
                  </a:lnTo>
                  <a:lnTo>
                    <a:pt x="622389" y="0"/>
                  </a:lnTo>
                  <a:lnTo>
                    <a:pt x="878088" y="255699"/>
                  </a:lnTo>
                  <a:lnTo>
                    <a:pt x="622389" y="511293"/>
                  </a:lnTo>
                  <a:lnTo>
                    <a:pt x="622389" y="383548"/>
                  </a:lnTo>
                  <a:lnTo>
                    <a:pt x="0" y="383548"/>
                  </a:lnTo>
                  <a:lnTo>
                    <a:pt x="0" y="127849"/>
                  </a:lnTo>
                  <a:close/>
                </a:path>
              </a:pathLst>
            </a:custGeom>
            <a:ln w="10470">
              <a:solidFill>
                <a:srgbClr val="243A4A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139778" y="6395931"/>
              <a:ext cx="5964320" cy="3161369"/>
            </a:xfrm>
            <a:prstGeom prst="rect">
              <a:avLst/>
            </a:prstGeom>
          </p:spPr>
        </p:pic>
        <p:sp>
          <p:nvSpPr>
            <p:cNvPr id="19" name="object 19" descr=""/>
            <p:cNvSpPr/>
            <p:nvPr/>
          </p:nvSpPr>
          <p:spPr>
            <a:xfrm>
              <a:off x="16786609" y="5660037"/>
              <a:ext cx="572770" cy="595630"/>
            </a:xfrm>
            <a:custGeom>
              <a:avLst/>
              <a:gdLst/>
              <a:ahLst/>
              <a:cxnLst/>
              <a:rect l="l" t="t" r="r" b="b"/>
              <a:pathLst>
                <a:path w="572769" h="595629">
                  <a:moveTo>
                    <a:pt x="429201" y="0"/>
                  </a:moveTo>
                  <a:lnTo>
                    <a:pt x="143032" y="0"/>
                  </a:lnTo>
                  <a:lnTo>
                    <a:pt x="143032" y="308995"/>
                  </a:lnTo>
                  <a:lnTo>
                    <a:pt x="0" y="308995"/>
                  </a:lnTo>
                  <a:lnTo>
                    <a:pt x="286169" y="595165"/>
                  </a:lnTo>
                  <a:lnTo>
                    <a:pt x="572338" y="308995"/>
                  </a:lnTo>
                  <a:lnTo>
                    <a:pt x="429201" y="308995"/>
                  </a:lnTo>
                  <a:lnTo>
                    <a:pt x="429201" y="0"/>
                  </a:lnTo>
                  <a:close/>
                </a:path>
              </a:pathLst>
            </a:custGeom>
            <a:solidFill>
              <a:srgbClr val="6192B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16786609" y="5660037"/>
              <a:ext cx="572770" cy="595630"/>
            </a:xfrm>
            <a:custGeom>
              <a:avLst/>
              <a:gdLst/>
              <a:ahLst/>
              <a:cxnLst/>
              <a:rect l="l" t="t" r="r" b="b"/>
              <a:pathLst>
                <a:path w="572769" h="595629">
                  <a:moveTo>
                    <a:pt x="429201" y="0"/>
                  </a:moveTo>
                  <a:lnTo>
                    <a:pt x="429201" y="308995"/>
                  </a:lnTo>
                  <a:lnTo>
                    <a:pt x="572338" y="308995"/>
                  </a:lnTo>
                  <a:lnTo>
                    <a:pt x="286169" y="595165"/>
                  </a:lnTo>
                  <a:lnTo>
                    <a:pt x="0" y="308995"/>
                  </a:lnTo>
                  <a:lnTo>
                    <a:pt x="143032" y="308995"/>
                  </a:lnTo>
                  <a:lnTo>
                    <a:pt x="143032" y="0"/>
                  </a:lnTo>
                  <a:lnTo>
                    <a:pt x="429201" y="0"/>
                  </a:lnTo>
                  <a:close/>
                </a:path>
              </a:pathLst>
            </a:custGeom>
            <a:ln w="10470">
              <a:solidFill>
                <a:srgbClr val="243A4A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948938" y="9652248"/>
              <a:ext cx="1773273" cy="1614008"/>
            </a:xfrm>
            <a:prstGeom prst="rect">
              <a:avLst/>
            </a:prstGeom>
          </p:spPr>
        </p:pic>
        <p:sp>
          <p:nvSpPr>
            <p:cNvPr id="22" name="object 22" descr=""/>
            <p:cNvSpPr/>
            <p:nvPr/>
          </p:nvSpPr>
          <p:spPr>
            <a:xfrm>
              <a:off x="1886329" y="3510364"/>
              <a:ext cx="6424295" cy="3159760"/>
            </a:xfrm>
            <a:custGeom>
              <a:avLst/>
              <a:gdLst/>
              <a:ahLst/>
              <a:cxnLst/>
              <a:rect l="l" t="t" r="r" b="b"/>
              <a:pathLst>
                <a:path w="6424295" h="3159759">
                  <a:moveTo>
                    <a:pt x="5942541" y="0"/>
                  </a:moveTo>
                  <a:lnTo>
                    <a:pt x="6060653" y="259573"/>
                  </a:lnTo>
                  <a:lnTo>
                    <a:pt x="0" y="3016871"/>
                  </a:lnTo>
                  <a:lnTo>
                    <a:pt x="64919" y="3159484"/>
                  </a:lnTo>
                  <a:lnTo>
                    <a:pt x="6125572" y="402291"/>
                  </a:lnTo>
                  <a:lnTo>
                    <a:pt x="6243684" y="661864"/>
                  </a:lnTo>
                  <a:lnTo>
                    <a:pt x="6424097" y="180413"/>
                  </a:lnTo>
                  <a:lnTo>
                    <a:pt x="5942541" y="0"/>
                  </a:lnTo>
                  <a:close/>
                </a:path>
              </a:pathLst>
            </a:custGeom>
            <a:solidFill>
              <a:srgbClr val="6192B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1886329" y="3510364"/>
              <a:ext cx="6424295" cy="3159760"/>
            </a:xfrm>
            <a:custGeom>
              <a:avLst/>
              <a:gdLst/>
              <a:ahLst/>
              <a:cxnLst/>
              <a:rect l="l" t="t" r="r" b="b"/>
              <a:pathLst>
                <a:path w="6424295" h="3159759">
                  <a:moveTo>
                    <a:pt x="0" y="3016871"/>
                  </a:moveTo>
                  <a:lnTo>
                    <a:pt x="6060653" y="259573"/>
                  </a:lnTo>
                  <a:lnTo>
                    <a:pt x="5942541" y="0"/>
                  </a:lnTo>
                  <a:lnTo>
                    <a:pt x="6424097" y="180413"/>
                  </a:lnTo>
                  <a:lnTo>
                    <a:pt x="6243684" y="661864"/>
                  </a:lnTo>
                  <a:lnTo>
                    <a:pt x="6125572" y="402291"/>
                  </a:lnTo>
                  <a:lnTo>
                    <a:pt x="64919" y="3159484"/>
                  </a:lnTo>
                  <a:lnTo>
                    <a:pt x="0" y="3016871"/>
                  </a:lnTo>
                  <a:close/>
                </a:path>
              </a:pathLst>
            </a:custGeom>
            <a:ln w="5235">
              <a:solidFill>
                <a:srgbClr val="243A4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13976328" y="8178075"/>
              <a:ext cx="878205" cy="511809"/>
            </a:xfrm>
            <a:custGeom>
              <a:avLst/>
              <a:gdLst/>
              <a:ahLst/>
              <a:cxnLst/>
              <a:rect l="l" t="t" r="r" b="b"/>
              <a:pathLst>
                <a:path w="878205" h="511809">
                  <a:moveTo>
                    <a:pt x="255699" y="0"/>
                  </a:moveTo>
                  <a:lnTo>
                    <a:pt x="0" y="255699"/>
                  </a:lnTo>
                  <a:lnTo>
                    <a:pt x="255699" y="511398"/>
                  </a:lnTo>
                  <a:lnTo>
                    <a:pt x="255699" y="383548"/>
                  </a:lnTo>
                  <a:lnTo>
                    <a:pt x="878088" y="383548"/>
                  </a:lnTo>
                  <a:lnTo>
                    <a:pt x="878088" y="127849"/>
                  </a:lnTo>
                  <a:lnTo>
                    <a:pt x="255699" y="127849"/>
                  </a:lnTo>
                  <a:lnTo>
                    <a:pt x="255699" y="0"/>
                  </a:lnTo>
                  <a:close/>
                </a:path>
              </a:pathLst>
            </a:custGeom>
            <a:solidFill>
              <a:srgbClr val="6192B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13976328" y="8178075"/>
              <a:ext cx="878205" cy="511809"/>
            </a:xfrm>
            <a:custGeom>
              <a:avLst/>
              <a:gdLst/>
              <a:ahLst/>
              <a:cxnLst/>
              <a:rect l="l" t="t" r="r" b="b"/>
              <a:pathLst>
                <a:path w="878205" h="511809">
                  <a:moveTo>
                    <a:pt x="878088" y="383548"/>
                  </a:moveTo>
                  <a:lnTo>
                    <a:pt x="255699" y="383548"/>
                  </a:lnTo>
                  <a:lnTo>
                    <a:pt x="255699" y="511398"/>
                  </a:lnTo>
                  <a:lnTo>
                    <a:pt x="0" y="255699"/>
                  </a:lnTo>
                  <a:lnTo>
                    <a:pt x="255699" y="0"/>
                  </a:lnTo>
                  <a:lnTo>
                    <a:pt x="255699" y="127849"/>
                  </a:lnTo>
                  <a:lnTo>
                    <a:pt x="878088" y="127849"/>
                  </a:lnTo>
                  <a:lnTo>
                    <a:pt x="878088" y="383548"/>
                  </a:lnTo>
                  <a:close/>
                </a:path>
              </a:pathLst>
            </a:custGeom>
            <a:ln w="10470">
              <a:solidFill>
                <a:srgbClr val="243A4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103188" y="260610"/>
            <a:ext cx="2423124" cy="769946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322831" y="10343932"/>
            <a:ext cx="1781267" cy="964620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354891" y="622913"/>
            <a:ext cx="2663825" cy="1888489"/>
          </a:xfrm>
          <a:custGeom>
            <a:avLst/>
            <a:gdLst/>
            <a:ahLst/>
            <a:cxnLst/>
            <a:rect l="l" t="t" r="r" b="b"/>
            <a:pathLst>
              <a:path w="2663825" h="1888489">
                <a:moveTo>
                  <a:pt x="625665" y="0"/>
                </a:moveTo>
                <a:lnTo>
                  <a:pt x="571657" y="2019"/>
                </a:lnTo>
                <a:lnTo>
                  <a:pt x="519851" y="8079"/>
                </a:lnTo>
                <a:lnTo>
                  <a:pt x="470248" y="18177"/>
                </a:lnTo>
                <a:lnTo>
                  <a:pt x="422847" y="32316"/>
                </a:lnTo>
                <a:lnTo>
                  <a:pt x="377648" y="50493"/>
                </a:lnTo>
                <a:lnTo>
                  <a:pt x="334651" y="72711"/>
                </a:lnTo>
                <a:lnTo>
                  <a:pt x="293856" y="98968"/>
                </a:lnTo>
                <a:lnTo>
                  <a:pt x="255263" y="129264"/>
                </a:lnTo>
                <a:lnTo>
                  <a:pt x="218872" y="163600"/>
                </a:lnTo>
                <a:lnTo>
                  <a:pt x="184683" y="201975"/>
                </a:lnTo>
                <a:lnTo>
                  <a:pt x="152695" y="244390"/>
                </a:lnTo>
                <a:lnTo>
                  <a:pt x="114671" y="308544"/>
                </a:lnTo>
                <a:lnTo>
                  <a:pt x="97696" y="344257"/>
                </a:lnTo>
                <a:lnTo>
                  <a:pt x="82079" y="382393"/>
                </a:lnTo>
                <a:lnTo>
                  <a:pt x="67821" y="422953"/>
                </a:lnTo>
                <a:lnTo>
                  <a:pt x="54920" y="465937"/>
                </a:lnTo>
                <a:lnTo>
                  <a:pt x="43378" y="511344"/>
                </a:lnTo>
                <a:lnTo>
                  <a:pt x="33193" y="559175"/>
                </a:lnTo>
                <a:lnTo>
                  <a:pt x="24367" y="609430"/>
                </a:lnTo>
                <a:lnTo>
                  <a:pt x="16898" y="662108"/>
                </a:lnTo>
                <a:lnTo>
                  <a:pt x="10788" y="717210"/>
                </a:lnTo>
                <a:lnTo>
                  <a:pt x="6035" y="774736"/>
                </a:lnTo>
                <a:lnTo>
                  <a:pt x="2640" y="834685"/>
                </a:lnTo>
                <a:lnTo>
                  <a:pt x="603" y="897058"/>
                </a:lnTo>
                <a:lnTo>
                  <a:pt x="104" y="944683"/>
                </a:lnTo>
                <a:lnTo>
                  <a:pt x="0" y="969185"/>
                </a:lnTo>
                <a:lnTo>
                  <a:pt x="402" y="1008479"/>
                </a:lnTo>
                <a:lnTo>
                  <a:pt x="482" y="1016265"/>
                </a:lnTo>
                <a:lnTo>
                  <a:pt x="2510" y="1085335"/>
                </a:lnTo>
                <a:lnTo>
                  <a:pt x="5742" y="1143049"/>
                </a:lnTo>
                <a:lnTo>
                  <a:pt x="10267" y="1198078"/>
                </a:lnTo>
                <a:lnTo>
                  <a:pt x="16085" y="1250423"/>
                </a:lnTo>
                <a:lnTo>
                  <a:pt x="23196" y="1300084"/>
                </a:lnTo>
                <a:lnTo>
                  <a:pt x="31599" y="1347060"/>
                </a:lnTo>
                <a:lnTo>
                  <a:pt x="41296" y="1391352"/>
                </a:lnTo>
                <a:lnTo>
                  <a:pt x="52285" y="1432959"/>
                </a:lnTo>
                <a:lnTo>
                  <a:pt x="64567" y="1471882"/>
                </a:lnTo>
                <a:lnTo>
                  <a:pt x="78142" y="1508121"/>
                </a:lnTo>
                <a:lnTo>
                  <a:pt x="101712" y="1560959"/>
                </a:lnTo>
                <a:lnTo>
                  <a:pt x="127725" y="1609798"/>
                </a:lnTo>
                <a:lnTo>
                  <a:pt x="156183" y="1654641"/>
                </a:lnTo>
                <a:lnTo>
                  <a:pt x="187086" y="1695488"/>
                </a:lnTo>
                <a:lnTo>
                  <a:pt x="220432" y="1732343"/>
                </a:lnTo>
                <a:lnTo>
                  <a:pt x="256224" y="1765207"/>
                </a:lnTo>
                <a:lnTo>
                  <a:pt x="294460" y="1794081"/>
                </a:lnTo>
                <a:lnTo>
                  <a:pt x="335241" y="1819044"/>
                </a:lnTo>
                <a:lnTo>
                  <a:pt x="378665" y="1840172"/>
                </a:lnTo>
                <a:lnTo>
                  <a:pt x="424733" y="1857462"/>
                </a:lnTo>
                <a:lnTo>
                  <a:pt x="473863" y="1871029"/>
                </a:lnTo>
                <a:lnTo>
                  <a:pt x="474062" y="1871029"/>
                </a:lnTo>
                <a:lnTo>
                  <a:pt x="525075" y="1880575"/>
                </a:lnTo>
                <a:lnTo>
                  <a:pt x="525281" y="1880575"/>
                </a:lnTo>
                <a:lnTo>
                  <a:pt x="578921" y="1886304"/>
                </a:lnTo>
                <a:lnTo>
                  <a:pt x="635444" y="1888214"/>
                </a:lnTo>
                <a:lnTo>
                  <a:pt x="692000" y="1886304"/>
                </a:lnTo>
                <a:lnTo>
                  <a:pt x="745709" y="1880575"/>
                </a:lnTo>
                <a:lnTo>
                  <a:pt x="796572" y="1871029"/>
                </a:lnTo>
                <a:lnTo>
                  <a:pt x="844588" y="1857667"/>
                </a:lnTo>
                <a:lnTo>
                  <a:pt x="889759" y="1840492"/>
                </a:lnTo>
                <a:lnTo>
                  <a:pt x="932082" y="1819506"/>
                </a:lnTo>
                <a:lnTo>
                  <a:pt x="971560" y="1794709"/>
                </a:lnTo>
                <a:lnTo>
                  <a:pt x="1008505" y="1765848"/>
                </a:lnTo>
                <a:lnTo>
                  <a:pt x="1043232" y="1732668"/>
                </a:lnTo>
                <a:lnTo>
                  <a:pt x="1075741" y="1695171"/>
                </a:lnTo>
                <a:lnTo>
                  <a:pt x="1106032" y="1653359"/>
                </a:lnTo>
                <a:lnTo>
                  <a:pt x="1134104" y="1607233"/>
                </a:lnTo>
                <a:lnTo>
                  <a:pt x="1152973" y="1570423"/>
                </a:lnTo>
                <a:lnTo>
                  <a:pt x="633601" y="1570423"/>
                </a:lnTo>
                <a:lnTo>
                  <a:pt x="583817" y="1565220"/>
                </a:lnTo>
                <a:lnTo>
                  <a:pt x="537888" y="1549608"/>
                </a:lnTo>
                <a:lnTo>
                  <a:pt x="495812" y="1523583"/>
                </a:lnTo>
                <a:lnTo>
                  <a:pt x="457590" y="1487138"/>
                </a:lnTo>
                <a:lnTo>
                  <a:pt x="423220" y="1440270"/>
                </a:lnTo>
                <a:lnTo>
                  <a:pt x="394027" y="1379767"/>
                </a:lnTo>
                <a:lnTo>
                  <a:pt x="381862" y="1343199"/>
                </a:lnTo>
                <a:lnTo>
                  <a:pt x="371320" y="1302418"/>
                </a:lnTo>
                <a:lnTo>
                  <a:pt x="362399" y="1257422"/>
                </a:lnTo>
                <a:lnTo>
                  <a:pt x="355100" y="1208211"/>
                </a:lnTo>
                <a:lnTo>
                  <a:pt x="349423" y="1154783"/>
                </a:lnTo>
                <a:lnTo>
                  <a:pt x="345368" y="1097136"/>
                </a:lnTo>
                <a:lnTo>
                  <a:pt x="342934" y="1035271"/>
                </a:lnTo>
                <a:lnTo>
                  <a:pt x="342123" y="969185"/>
                </a:lnTo>
                <a:lnTo>
                  <a:pt x="342676" y="905740"/>
                </a:lnTo>
                <a:lnTo>
                  <a:pt x="344334" y="846240"/>
                </a:lnTo>
                <a:lnTo>
                  <a:pt x="347097" y="790681"/>
                </a:lnTo>
                <a:lnTo>
                  <a:pt x="350966" y="739061"/>
                </a:lnTo>
                <a:lnTo>
                  <a:pt x="355940" y="691377"/>
                </a:lnTo>
                <a:lnTo>
                  <a:pt x="362019" y="647627"/>
                </a:lnTo>
                <a:lnTo>
                  <a:pt x="369204" y="607809"/>
                </a:lnTo>
                <a:lnTo>
                  <a:pt x="397154" y="509135"/>
                </a:lnTo>
                <a:lnTo>
                  <a:pt x="420781" y="456334"/>
                </a:lnTo>
                <a:lnTo>
                  <a:pt x="448373" y="413526"/>
                </a:lnTo>
                <a:lnTo>
                  <a:pt x="479931" y="380721"/>
                </a:lnTo>
                <a:lnTo>
                  <a:pt x="514691" y="356396"/>
                </a:lnTo>
                <a:lnTo>
                  <a:pt x="551889" y="339021"/>
                </a:lnTo>
                <a:lnTo>
                  <a:pt x="591526" y="328596"/>
                </a:lnTo>
                <a:lnTo>
                  <a:pt x="633601" y="325120"/>
                </a:lnTo>
                <a:lnTo>
                  <a:pt x="1155092" y="325120"/>
                </a:lnTo>
                <a:lnTo>
                  <a:pt x="1135128" y="286536"/>
                </a:lnTo>
                <a:lnTo>
                  <a:pt x="1106356" y="240206"/>
                </a:lnTo>
                <a:lnTo>
                  <a:pt x="1074944" y="198046"/>
                </a:lnTo>
                <a:lnTo>
                  <a:pt x="1040890" y="160051"/>
                </a:lnTo>
                <a:lnTo>
                  <a:pt x="1004195" y="126217"/>
                </a:lnTo>
                <a:lnTo>
                  <a:pt x="964858" y="96541"/>
                </a:lnTo>
                <a:lnTo>
                  <a:pt x="923048" y="70917"/>
                </a:lnTo>
                <a:lnTo>
                  <a:pt x="879020" y="49240"/>
                </a:lnTo>
                <a:lnTo>
                  <a:pt x="832776" y="31509"/>
                </a:lnTo>
                <a:lnTo>
                  <a:pt x="784318" y="17721"/>
                </a:lnTo>
                <a:lnTo>
                  <a:pt x="733646" y="7874"/>
                </a:lnTo>
                <a:lnTo>
                  <a:pt x="681221" y="2019"/>
                </a:lnTo>
                <a:lnTo>
                  <a:pt x="682198" y="2019"/>
                </a:lnTo>
                <a:lnTo>
                  <a:pt x="625665" y="0"/>
                </a:lnTo>
                <a:close/>
              </a:path>
              <a:path w="2663825" h="1888489">
                <a:moveTo>
                  <a:pt x="1155092" y="325120"/>
                </a:moveTo>
                <a:lnTo>
                  <a:pt x="633601" y="325120"/>
                </a:lnTo>
                <a:lnTo>
                  <a:pt x="682460" y="330497"/>
                </a:lnTo>
                <a:lnTo>
                  <a:pt x="727562" y="346625"/>
                </a:lnTo>
                <a:lnTo>
                  <a:pt x="768911" y="373498"/>
                </a:lnTo>
                <a:lnTo>
                  <a:pt x="806509" y="411112"/>
                </a:lnTo>
                <a:lnTo>
                  <a:pt x="840360" y="459462"/>
                </a:lnTo>
                <a:lnTo>
                  <a:pt x="869094" y="522047"/>
                </a:lnTo>
                <a:lnTo>
                  <a:pt x="881074" y="559942"/>
                </a:lnTo>
                <a:lnTo>
                  <a:pt x="891461" y="602238"/>
                </a:lnTo>
                <a:lnTo>
                  <a:pt x="900253" y="648933"/>
                </a:lnTo>
                <a:lnTo>
                  <a:pt x="907449" y="700025"/>
                </a:lnTo>
                <a:lnTo>
                  <a:pt x="913049" y="755514"/>
                </a:lnTo>
                <a:lnTo>
                  <a:pt x="917050" y="815398"/>
                </a:lnTo>
                <a:lnTo>
                  <a:pt x="919452" y="879677"/>
                </a:lnTo>
                <a:lnTo>
                  <a:pt x="920210" y="944683"/>
                </a:lnTo>
                <a:lnTo>
                  <a:pt x="920252" y="948348"/>
                </a:lnTo>
                <a:lnTo>
                  <a:pt x="919463" y="1008479"/>
                </a:lnTo>
                <a:lnTo>
                  <a:pt x="919360" y="1016265"/>
                </a:lnTo>
                <a:lnTo>
                  <a:pt x="916685" y="1080168"/>
                </a:lnTo>
                <a:lnTo>
                  <a:pt x="912226" y="1140059"/>
                </a:lnTo>
                <a:lnTo>
                  <a:pt x="905985" y="1195936"/>
                </a:lnTo>
                <a:lnTo>
                  <a:pt x="897962" y="1247802"/>
                </a:lnTo>
                <a:lnTo>
                  <a:pt x="888159" y="1295656"/>
                </a:lnTo>
                <a:lnTo>
                  <a:pt x="876574" y="1339499"/>
                </a:lnTo>
                <a:lnTo>
                  <a:pt x="863210" y="1379333"/>
                </a:lnTo>
                <a:lnTo>
                  <a:pt x="848067" y="1415156"/>
                </a:lnTo>
                <a:lnTo>
                  <a:pt x="799821" y="1491414"/>
                </a:lnTo>
                <a:lnTo>
                  <a:pt x="764402" y="1525980"/>
                </a:lnTo>
                <a:lnTo>
                  <a:pt x="724891" y="1550671"/>
                </a:lnTo>
                <a:lnTo>
                  <a:pt x="681291" y="1565485"/>
                </a:lnTo>
                <a:lnTo>
                  <a:pt x="633601" y="1570423"/>
                </a:lnTo>
                <a:lnTo>
                  <a:pt x="1152973" y="1570423"/>
                </a:lnTo>
                <a:lnTo>
                  <a:pt x="1183595" y="1502048"/>
                </a:lnTo>
                <a:lnTo>
                  <a:pt x="1197279" y="1464498"/>
                </a:lnTo>
                <a:lnTo>
                  <a:pt x="1209660" y="1424326"/>
                </a:lnTo>
                <a:lnTo>
                  <a:pt x="1220737" y="1381530"/>
                </a:lnTo>
                <a:lnTo>
                  <a:pt x="1230512" y="1336111"/>
                </a:lnTo>
                <a:lnTo>
                  <a:pt x="1238983" y="1288069"/>
                </a:lnTo>
                <a:lnTo>
                  <a:pt x="1246150" y="1237401"/>
                </a:lnTo>
                <a:lnTo>
                  <a:pt x="1252015" y="1184109"/>
                </a:lnTo>
                <a:lnTo>
                  <a:pt x="1256576" y="1128192"/>
                </a:lnTo>
                <a:lnTo>
                  <a:pt x="1259834" y="1069649"/>
                </a:lnTo>
                <a:lnTo>
                  <a:pt x="1261789" y="1008479"/>
                </a:lnTo>
                <a:lnTo>
                  <a:pt x="1262403" y="948348"/>
                </a:lnTo>
                <a:lnTo>
                  <a:pt x="1262441" y="944683"/>
                </a:lnTo>
                <a:lnTo>
                  <a:pt x="1261800" y="881543"/>
                </a:lnTo>
                <a:lnTo>
                  <a:pt x="1259875" y="820975"/>
                </a:lnTo>
                <a:lnTo>
                  <a:pt x="1256668" y="762979"/>
                </a:lnTo>
                <a:lnTo>
                  <a:pt x="1252176" y="707556"/>
                </a:lnTo>
                <a:lnTo>
                  <a:pt x="1246400" y="654707"/>
                </a:lnTo>
                <a:lnTo>
                  <a:pt x="1239340" y="604432"/>
                </a:lnTo>
                <a:lnTo>
                  <a:pt x="1230993" y="556733"/>
                </a:lnTo>
                <a:lnTo>
                  <a:pt x="1221362" y="511611"/>
                </a:lnTo>
                <a:lnTo>
                  <a:pt x="1210444" y="469067"/>
                </a:lnTo>
                <a:lnTo>
                  <a:pt x="1198239" y="429101"/>
                </a:lnTo>
                <a:lnTo>
                  <a:pt x="1184747" y="391715"/>
                </a:lnTo>
                <a:lnTo>
                  <a:pt x="1161258" y="337037"/>
                </a:lnTo>
                <a:lnTo>
                  <a:pt x="1155092" y="325120"/>
                </a:lnTo>
                <a:close/>
              </a:path>
              <a:path w="2663825" h="1888489">
                <a:moveTo>
                  <a:pt x="2503346" y="1473881"/>
                </a:moveTo>
                <a:lnTo>
                  <a:pt x="2168487" y="1473881"/>
                </a:lnTo>
                <a:lnTo>
                  <a:pt x="2168487" y="1842980"/>
                </a:lnTo>
                <a:lnTo>
                  <a:pt x="2503346" y="1842980"/>
                </a:lnTo>
                <a:lnTo>
                  <a:pt x="2503346" y="1473881"/>
                </a:lnTo>
                <a:close/>
              </a:path>
              <a:path w="2663825" h="1888489">
                <a:moveTo>
                  <a:pt x="2503346" y="0"/>
                </a:moveTo>
                <a:lnTo>
                  <a:pt x="2162309" y="0"/>
                </a:lnTo>
                <a:lnTo>
                  <a:pt x="1383903" y="1157346"/>
                </a:lnTo>
                <a:lnTo>
                  <a:pt x="1383903" y="1473881"/>
                </a:lnTo>
                <a:lnTo>
                  <a:pt x="2663445" y="1473881"/>
                </a:lnTo>
                <a:lnTo>
                  <a:pt x="2663445" y="1157346"/>
                </a:lnTo>
                <a:lnTo>
                  <a:pt x="1757819" y="1157346"/>
                </a:lnTo>
                <a:lnTo>
                  <a:pt x="2168487" y="554852"/>
                </a:lnTo>
                <a:lnTo>
                  <a:pt x="2503346" y="554852"/>
                </a:lnTo>
                <a:lnTo>
                  <a:pt x="2503346" y="0"/>
                </a:lnTo>
                <a:close/>
              </a:path>
              <a:path w="2663825" h="1888489">
                <a:moveTo>
                  <a:pt x="2503346" y="554852"/>
                </a:moveTo>
                <a:lnTo>
                  <a:pt x="2168487" y="554852"/>
                </a:lnTo>
                <a:lnTo>
                  <a:pt x="2168487" y="1157346"/>
                </a:lnTo>
                <a:lnTo>
                  <a:pt x="2503346" y="1157346"/>
                </a:lnTo>
                <a:lnTo>
                  <a:pt x="2503346" y="554852"/>
                </a:lnTo>
                <a:close/>
              </a:path>
            </a:pathLst>
          </a:custGeom>
          <a:solidFill>
            <a:srgbClr val="D4E1E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92272" rIns="0" bIns="0" rtlCol="0" vert="horz">
            <a:spAutoFit/>
          </a:bodyPr>
          <a:lstStyle/>
          <a:p>
            <a:pPr marL="229235">
              <a:lnSpc>
                <a:spcPct val="100000"/>
              </a:lnSpc>
              <a:spcBef>
                <a:spcPts val="95"/>
              </a:spcBef>
            </a:pPr>
            <a:r>
              <a:rPr dirty="0" spc="195"/>
              <a:t>¿Cómo</a:t>
            </a:r>
            <a:r>
              <a:rPr dirty="0" spc="-365"/>
              <a:t> </a:t>
            </a:r>
            <a:r>
              <a:rPr dirty="0" spc="-90"/>
              <a:t>lo</a:t>
            </a:r>
            <a:r>
              <a:rPr dirty="0" spc="-360"/>
              <a:t> </a:t>
            </a:r>
            <a:r>
              <a:rPr dirty="0" spc="70"/>
              <a:t>hacemos?</a:t>
            </a:r>
          </a:p>
        </p:txBody>
      </p:sp>
      <p:grpSp>
        <p:nvGrpSpPr>
          <p:cNvPr id="6" name="object 6" descr=""/>
          <p:cNvGrpSpPr/>
          <p:nvPr/>
        </p:nvGrpSpPr>
        <p:grpSpPr>
          <a:xfrm>
            <a:off x="655739" y="3320631"/>
            <a:ext cx="18792825" cy="5412105"/>
            <a:chOff x="655739" y="3320631"/>
            <a:chExt cx="18792825" cy="5412105"/>
          </a:xfrm>
        </p:grpSpPr>
        <p:sp>
          <p:nvSpPr>
            <p:cNvPr id="7" name="object 7" descr=""/>
            <p:cNvSpPr/>
            <p:nvPr/>
          </p:nvSpPr>
          <p:spPr>
            <a:xfrm>
              <a:off x="671445" y="3336338"/>
              <a:ext cx="5118735" cy="5380990"/>
            </a:xfrm>
            <a:custGeom>
              <a:avLst/>
              <a:gdLst/>
              <a:ahLst/>
              <a:cxnLst/>
              <a:rect l="l" t="t" r="r" b="b"/>
              <a:pathLst>
                <a:path w="5118735" h="5380990">
                  <a:moveTo>
                    <a:pt x="0" y="0"/>
                  </a:moveTo>
                  <a:lnTo>
                    <a:pt x="4414158" y="0"/>
                  </a:lnTo>
                  <a:lnTo>
                    <a:pt x="5118325" y="2690389"/>
                  </a:lnTo>
                  <a:lnTo>
                    <a:pt x="4414158" y="5380673"/>
                  </a:lnTo>
                  <a:lnTo>
                    <a:pt x="0" y="5380673"/>
                  </a:lnTo>
                  <a:lnTo>
                    <a:pt x="704219" y="2690389"/>
                  </a:lnTo>
                  <a:lnTo>
                    <a:pt x="0" y="0"/>
                  </a:lnTo>
                  <a:close/>
                </a:path>
              </a:pathLst>
            </a:custGeom>
            <a:ln w="31412">
              <a:solidFill>
                <a:srgbClr val="436D8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9766717" y="3336338"/>
              <a:ext cx="5118735" cy="5380990"/>
            </a:xfrm>
            <a:custGeom>
              <a:avLst/>
              <a:gdLst/>
              <a:ahLst/>
              <a:cxnLst/>
              <a:rect l="l" t="t" r="r" b="b"/>
              <a:pathLst>
                <a:path w="5118734" h="5380990">
                  <a:moveTo>
                    <a:pt x="4414106" y="0"/>
                  </a:moveTo>
                  <a:lnTo>
                    <a:pt x="0" y="0"/>
                  </a:lnTo>
                  <a:lnTo>
                    <a:pt x="704167" y="2690389"/>
                  </a:lnTo>
                  <a:lnTo>
                    <a:pt x="0" y="5380673"/>
                  </a:lnTo>
                  <a:lnTo>
                    <a:pt x="4414106" y="5380673"/>
                  </a:lnTo>
                  <a:lnTo>
                    <a:pt x="5118273" y="2690389"/>
                  </a:lnTo>
                  <a:lnTo>
                    <a:pt x="4414106" y="0"/>
                  </a:lnTo>
                  <a:close/>
                </a:path>
              </a:pathLst>
            </a:custGeom>
            <a:solidFill>
              <a:srgbClr val="C0D2E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9766717" y="3336338"/>
              <a:ext cx="5118735" cy="5380990"/>
            </a:xfrm>
            <a:custGeom>
              <a:avLst/>
              <a:gdLst/>
              <a:ahLst/>
              <a:cxnLst/>
              <a:rect l="l" t="t" r="r" b="b"/>
              <a:pathLst>
                <a:path w="5118734" h="5380990">
                  <a:moveTo>
                    <a:pt x="0" y="0"/>
                  </a:moveTo>
                  <a:lnTo>
                    <a:pt x="4414106" y="0"/>
                  </a:lnTo>
                  <a:lnTo>
                    <a:pt x="5118273" y="2690389"/>
                  </a:lnTo>
                  <a:lnTo>
                    <a:pt x="4414106" y="5380673"/>
                  </a:lnTo>
                  <a:lnTo>
                    <a:pt x="0" y="5380673"/>
                  </a:lnTo>
                  <a:lnTo>
                    <a:pt x="704167" y="2690389"/>
                  </a:lnTo>
                  <a:lnTo>
                    <a:pt x="0" y="0"/>
                  </a:lnTo>
                  <a:close/>
                </a:path>
              </a:pathLst>
            </a:custGeom>
            <a:ln w="31412">
              <a:solidFill>
                <a:srgbClr val="436D8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5219107" y="3336338"/>
              <a:ext cx="5118735" cy="5380990"/>
            </a:xfrm>
            <a:custGeom>
              <a:avLst/>
              <a:gdLst/>
              <a:ahLst/>
              <a:cxnLst/>
              <a:rect l="l" t="t" r="r" b="b"/>
              <a:pathLst>
                <a:path w="5118734" h="5380990">
                  <a:moveTo>
                    <a:pt x="4414106" y="0"/>
                  </a:moveTo>
                  <a:lnTo>
                    <a:pt x="0" y="0"/>
                  </a:lnTo>
                  <a:lnTo>
                    <a:pt x="704167" y="2690389"/>
                  </a:lnTo>
                  <a:lnTo>
                    <a:pt x="0" y="5380673"/>
                  </a:lnTo>
                  <a:lnTo>
                    <a:pt x="4414106" y="5380673"/>
                  </a:lnTo>
                  <a:lnTo>
                    <a:pt x="5118273" y="2690389"/>
                  </a:lnTo>
                  <a:lnTo>
                    <a:pt x="4414106" y="0"/>
                  </a:lnTo>
                  <a:close/>
                </a:path>
              </a:pathLst>
            </a:custGeom>
            <a:solidFill>
              <a:srgbClr val="DFE9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5219107" y="3336338"/>
              <a:ext cx="5118735" cy="5380990"/>
            </a:xfrm>
            <a:custGeom>
              <a:avLst/>
              <a:gdLst/>
              <a:ahLst/>
              <a:cxnLst/>
              <a:rect l="l" t="t" r="r" b="b"/>
              <a:pathLst>
                <a:path w="5118734" h="5380990">
                  <a:moveTo>
                    <a:pt x="0" y="0"/>
                  </a:moveTo>
                  <a:lnTo>
                    <a:pt x="4414106" y="0"/>
                  </a:lnTo>
                  <a:lnTo>
                    <a:pt x="5118273" y="2690389"/>
                  </a:lnTo>
                  <a:lnTo>
                    <a:pt x="4414106" y="5380673"/>
                  </a:lnTo>
                  <a:lnTo>
                    <a:pt x="0" y="5380673"/>
                  </a:lnTo>
                  <a:lnTo>
                    <a:pt x="704167" y="2690389"/>
                  </a:lnTo>
                  <a:lnTo>
                    <a:pt x="0" y="0"/>
                  </a:lnTo>
                  <a:close/>
                </a:path>
              </a:pathLst>
            </a:custGeom>
            <a:ln w="31412">
              <a:solidFill>
                <a:srgbClr val="436D8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14314328" y="3336338"/>
              <a:ext cx="5118735" cy="5380990"/>
            </a:xfrm>
            <a:custGeom>
              <a:avLst/>
              <a:gdLst/>
              <a:ahLst/>
              <a:cxnLst/>
              <a:rect l="l" t="t" r="r" b="b"/>
              <a:pathLst>
                <a:path w="5118734" h="5380990">
                  <a:moveTo>
                    <a:pt x="4414106" y="0"/>
                  </a:moveTo>
                  <a:lnTo>
                    <a:pt x="0" y="0"/>
                  </a:lnTo>
                  <a:lnTo>
                    <a:pt x="704167" y="2690389"/>
                  </a:lnTo>
                  <a:lnTo>
                    <a:pt x="0" y="5380673"/>
                  </a:lnTo>
                  <a:lnTo>
                    <a:pt x="4414106" y="5380673"/>
                  </a:lnTo>
                  <a:lnTo>
                    <a:pt x="5118378" y="2690389"/>
                  </a:lnTo>
                  <a:lnTo>
                    <a:pt x="4414106" y="0"/>
                  </a:lnTo>
                  <a:close/>
                </a:path>
              </a:pathLst>
            </a:custGeom>
            <a:solidFill>
              <a:srgbClr val="436D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14314328" y="3336338"/>
              <a:ext cx="5118735" cy="5380990"/>
            </a:xfrm>
            <a:custGeom>
              <a:avLst/>
              <a:gdLst/>
              <a:ahLst/>
              <a:cxnLst/>
              <a:rect l="l" t="t" r="r" b="b"/>
              <a:pathLst>
                <a:path w="5118734" h="5380990">
                  <a:moveTo>
                    <a:pt x="0" y="0"/>
                  </a:moveTo>
                  <a:lnTo>
                    <a:pt x="4414106" y="0"/>
                  </a:lnTo>
                  <a:lnTo>
                    <a:pt x="5118378" y="2690389"/>
                  </a:lnTo>
                  <a:lnTo>
                    <a:pt x="4414106" y="5380673"/>
                  </a:lnTo>
                  <a:lnTo>
                    <a:pt x="0" y="5380673"/>
                  </a:lnTo>
                  <a:lnTo>
                    <a:pt x="704167" y="2690389"/>
                  </a:lnTo>
                  <a:lnTo>
                    <a:pt x="0" y="0"/>
                  </a:lnTo>
                  <a:close/>
                </a:path>
              </a:pathLst>
            </a:custGeom>
            <a:ln w="31412">
              <a:solidFill>
                <a:srgbClr val="436D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 descr=""/>
          <p:cNvSpPr txBox="1"/>
          <p:nvPr/>
        </p:nvSpPr>
        <p:spPr>
          <a:xfrm>
            <a:off x="15240762" y="5128923"/>
            <a:ext cx="3265804" cy="17843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 indent="-635">
              <a:lnSpc>
                <a:spcPct val="100400"/>
              </a:lnSpc>
              <a:spcBef>
                <a:spcPts val="95"/>
              </a:spcBef>
            </a:pPr>
            <a:r>
              <a:rPr dirty="0" sz="2300">
                <a:solidFill>
                  <a:srgbClr val="FFFFFF"/>
                </a:solidFill>
                <a:latin typeface="Verdana"/>
                <a:cs typeface="Verdana"/>
              </a:rPr>
              <a:t>Almacenamiento</a:t>
            </a:r>
            <a:r>
              <a:rPr dirty="0" sz="2300" spc="15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 spc="10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dirty="0" sz="2300">
                <a:solidFill>
                  <a:srgbClr val="FFFFFF"/>
                </a:solidFill>
                <a:latin typeface="Verdana"/>
                <a:cs typeface="Verdana"/>
              </a:rPr>
              <a:t>datos</a:t>
            </a:r>
            <a:r>
              <a:rPr dirty="0" sz="2300" spc="-15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dirty="0" sz="2300" spc="-1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 spc="-10">
                <a:solidFill>
                  <a:srgbClr val="FFFFFF"/>
                </a:solidFill>
                <a:latin typeface="Verdana"/>
                <a:cs typeface="Verdana"/>
              </a:rPr>
              <a:t>nuestra plataforma</a:t>
            </a:r>
            <a:r>
              <a:rPr dirty="0" sz="2300" spc="-1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 spc="-254">
                <a:solidFill>
                  <a:srgbClr val="FFFFFF"/>
                </a:solidFill>
                <a:latin typeface="Verdana"/>
                <a:cs typeface="Verdana"/>
              </a:rPr>
              <a:t>ALIZE</a:t>
            </a:r>
            <a:r>
              <a:rPr dirty="0" sz="2300" spc="-12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 spc="-50">
                <a:solidFill>
                  <a:srgbClr val="FFFFFF"/>
                </a:solidFill>
                <a:latin typeface="Verdana"/>
                <a:cs typeface="Verdana"/>
              </a:rPr>
              <a:t>y </a:t>
            </a:r>
            <a:r>
              <a:rPr dirty="0" sz="2300" spc="-25">
                <a:solidFill>
                  <a:srgbClr val="FFFFFF"/>
                </a:solidFill>
                <a:latin typeface="Verdana"/>
                <a:cs typeface="Verdana"/>
              </a:rPr>
              <a:t>subida</a:t>
            </a:r>
            <a:r>
              <a:rPr dirty="0" sz="2300" spc="-14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>
                <a:solidFill>
                  <a:srgbClr val="FFFFFF"/>
                </a:solidFill>
                <a:latin typeface="Verdana"/>
                <a:cs typeface="Verdana"/>
              </a:rPr>
              <a:t>directa</a:t>
            </a:r>
            <a:r>
              <a:rPr dirty="0" sz="2300" spc="-14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 spc="18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2300" spc="-1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dirty="0" sz="2300" spc="-1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 spc="-25">
                <a:solidFill>
                  <a:srgbClr val="FFFFFF"/>
                </a:solidFill>
                <a:latin typeface="Verdana"/>
                <a:cs typeface="Verdana"/>
              </a:rPr>
              <a:t>red </a:t>
            </a:r>
            <a:r>
              <a:rPr dirty="0" sz="2300" spc="-10">
                <a:solidFill>
                  <a:srgbClr val="FFFFFF"/>
                </a:solidFill>
                <a:latin typeface="Verdana"/>
                <a:cs typeface="Verdana"/>
              </a:rPr>
              <a:t>blockchain.</a:t>
            </a:r>
            <a:endParaRPr sz="2300">
              <a:latin typeface="Verdana"/>
              <a:cs typeface="Verdana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1021153" y="3557243"/>
            <a:ext cx="3976370" cy="388366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950" spc="-220">
                <a:solidFill>
                  <a:srgbClr val="E79B24"/>
                </a:solidFill>
                <a:latin typeface="Verdana"/>
                <a:cs typeface="Verdana"/>
              </a:rPr>
              <a:t>IDENTIFICACIÓN</a:t>
            </a:r>
            <a:endParaRPr sz="3950">
              <a:latin typeface="Verdana"/>
              <a:cs typeface="Verdana"/>
            </a:endParaRPr>
          </a:p>
          <a:p>
            <a:pPr algn="ctr" marL="452120" marR="5080" indent="-1905">
              <a:lnSpc>
                <a:spcPct val="100400"/>
              </a:lnSpc>
              <a:spcBef>
                <a:spcPts val="3465"/>
              </a:spcBef>
            </a:pPr>
            <a:r>
              <a:rPr dirty="0" sz="2300" spc="-110">
                <a:solidFill>
                  <a:srgbClr val="414851"/>
                </a:solidFill>
                <a:latin typeface="Verdana"/>
                <a:cs typeface="Verdana"/>
              </a:rPr>
              <a:t>Análisis</a:t>
            </a:r>
            <a:r>
              <a:rPr dirty="0" sz="2300" spc="-16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 spc="110">
                <a:solidFill>
                  <a:srgbClr val="414851"/>
                </a:solidFill>
                <a:latin typeface="Verdana"/>
                <a:cs typeface="Verdana"/>
              </a:rPr>
              <a:t>e</a:t>
            </a:r>
            <a:r>
              <a:rPr dirty="0" sz="2300" spc="-15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 spc="-10">
                <a:solidFill>
                  <a:srgbClr val="414851"/>
                </a:solidFill>
                <a:latin typeface="Verdana"/>
                <a:cs typeface="Verdana"/>
              </a:rPr>
              <a:t>identificación </a:t>
            </a:r>
            <a:r>
              <a:rPr dirty="0" sz="2300" spc="125">
                <a:solidFill>
                  <a:srgbClr val="414851"/>
                </a:solidFill>
                <a:latin typeface="Verdana"/>
                <a:cs typeface="Verdana"/>
              </a:rPr>
              <a:t>de</a:t>
            </a:r>
            <a:r>
              <a:rPr dirty="0" sz="2300" spc="-17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 spc="-135">
                <a:solidFill>
                  <a:srgbClr val="414851"/>
                </a:solidFill>
                <a:latin typeface="Verdana"/>
                <a:cs typeface="Verdana"/>
              </a:rPr>
              <a:t>los</a:t>
            </a:r>
            <a:r>
              <a:rPr dirty="0" sz="2300" spc="-17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>
                <a:solidFill>
                  <a:srgbClr val="414851"/>
                </a:solidFill>
                <a:latin typeface="Verdana"/>
                <a:cs typeface="Verdana"/>
              </a:rPr>
              <a:t>datos</a:t>
            </a:r>
            <a:r>
              <a:rPr dirty="0" sz="2300" spc="-16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 spc="-55">
                <a:solidFill>
                  <a:srgbClr val="414851"/>
                </a:solidFill>
                <a:latin typeface="Verdana"/>
                <a:cs typeface="Verdana"/>
              </a:rPr>
              <a:t>susceptibles </a:t>
            </a:r>
            <a:r>
              <a:rPr dirty="0" sz="2300" spc="125">
                <a:solidFill>
                  <a:srgbClr val="414851"/>
                </a:solidFill>
                <a:latin typeface="Verdana"/>
                <a:cs typeface="Verdana"/>
              </a:rPr>
              <a:t>de</a:t>
            </a:r>
            <a:r>
              <a:rPr dirty="0" sz="2300" spc="-16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 spc="-175">
                <a:solidFill>
                  <a:srgbClr val="414851"/>
                </a:solidFill>
                <a:latin typeface="Verdana"/>
                <a:cs typeface="Verdana"/>
              </a:rPr>
              <a:t>ser</a:t>
            </a:r>
            <a:r>
              <a:rPr dirty="0" sz="2300" spc="-15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 spc="-60">
                <a:solidFill>
                  <a:srgbClr val="414851"/>
                </a:solidFill>
                <a:latin typeface="Verdana"/>
                <a:cs typeface="Verdana"/>
              </a:rPr>
              <a:t>relevantes</a:t>
            </a:r>
            <a:r>
              <a:rPr dirty="0" sz="2300" spc="-11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 spc="-20">
                <a:solidFill>
                  <a:srgbClr val="414851"/>
                </a:solidFill>
                <a:latin typeface="Verdana"/>
                <a:cs typeface="Verdana"/>
              </a:rPr>
              <a:t>para </a:t>
            </a:r>
            <a:r>
              <a:rPr dirty="0" sz="2300" spc="-30">
                <a:solidFill>
                  <a:srgbClr val="414851"/>
                </a:solidFill>
                <a:latin typeface="Verdana"/>
                <a:cs typeface="Verdana"/>
              </a:rPr>
              <a:t>intercambiar</a:t>
            </a:r>
            <a:r>
              <a:rPr dirty="0" sz="2300" spc="-15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 spc="110">
                <a:solidFill>
                  <a:srgbClr val="414851"/>
                </a:solidFill>
                <a:latin typeface="Verdana"/>
                <a:cs typeface="Verdana"/>
              </a:rPr>
              <a:t>con</a:t>
            </a:r>
            <a:r>
              <a:rPr dirty="0" sz="2300" spc="-15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 spc="-25">
                <a:solidFill>
                  <a:srgbClr val="414851"/>
                </a:solidFill>
                <a:latin typeface="Verdana"/>
                <a:cs typeface="Verdana"/>
              </a:rPr>
              <a:t>los </a:t>
            </a:r>
            <a:r>
              <a:rPr dirty="0" sz="2300" spc="-80" i="1">
                <a:solidFill>
                  <a:srgbClr val="414851"/>
                </a:solidFill>
                <a:latin typeface="Verdana"/>
                <a:cs typeface="Verdana"/>
              </a:rPr>
              <a:t>stakeholders</a:t>
            </a:r>
            <a:r>
              <a:rPr dirty="0" sz="2300" spc="-114" i="1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 spc="125">
                <a:solidFill>
                  <a:srgbClr val="414851"/>
                </a:solidFill>
                <a:latin typeface="Verdana"/>
                <a:cs typeface="Verdana"/>
              </a:rPr>
              <a:t>de</a:t>
            </a:r>
            <a:r>
              <a:rPr dirty="0" sz="2300" spc="-14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 spc="-75">
                <a:solidFill>
                  <a:srgbClr val="414851"/>
                </a:solidFill>
                <a:latin typeface="Verdana"/>
                <a:cs typeface="Verdana"/>
              </a:rPr>
              <a:t>nuestros </a:t>
            </a:r>
            <a:r>
              <a:rPr dirty="0" sz="2300" spc="-40">
                <a:solidFill>
                  <a:srgbClr val="414851"/>
                </a:solidFill>
                <a:latin typeface="Verdana"/>
                <a:cs typeface="Verdana"/>
              </a:rPr>
              <a:t>clientes</a:t>
            </a:r>
            <a:r>
              <a:rPr dirty="0" sz="2300" spc="-15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 spc="40">
                <a:solidFill>
                  <a:srgbClr val="414851"/>
                </a:solidFill>
                <a:latin typeface="Verdana"/>
                <a:cs typeface="Verdana"/>
              </a:rPr>
              <a:t>buscando </a:t>
            </a:r>
            <a:r>
              <a:rPr dirty="0" sz="2300" spc="-70">
                <a:solidFill>
                  <a:srgbClr val="414851"/>
                </a:solidFill>
                <a:latin typeface="Verdana"/>
                <a:cs typeface="Verdana"/>
              </a:rPr>
              <a:t>siempre</a:t>
            </a:r>
            <a:r>
              <a:rPr dirty="0" sz="2300" spc="-17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 spc="-10">
                <a:solidFill>
                  <a:srgbClr val="414851"/>
                </a:solidFill>
                <a:latin typeface="Verdana"/>
                <a:cs typeface="Verdana"/>
              </a:rPr>
              <a:t>el</a:t>
            </a:r>
            <a:r>
              <a:rPr dirty="0" sz="2300" spc="-17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 spc="-45">
                <a:solidFill>
                  <a:srgbClr val="414851"/>
                </a:solidFill>
                <a:latin typeface="Verdana"/>
                <a:cs typeface="Verdana"/>
              </a:rPr>
              <a:t>mayor</a:t>
            </a:r>
            <a:r>
              <a:rPr dirty="0" sz="2300" spc="-17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 spc="-10">
                <a:solidFill>
                  <a:srgbClr val="414851"/>
                </a:solidFill>
                <a:latin typeface="Verdana"/>
                <a:cs typeface="Verdana"/>
              </a:rPr>
              <a:t>aporte </a:t>
            </a:r>
            <a:r>
              <a:rPr dirty="0" sz="2300" spc="125">
                <a:solidFill>
                  <a:srgbClr val="414851"/>
                </a:solidFill>
                <a:latin typeface="Verdana"/>
                <a:cs typeface="Verdana"/>
              </a:rPr>
              <a:t>de</a:t>
            </a:r>
            <a:r>
              <a:rPr dirty="0" sz="2300" spc="-17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 spc="-10">
                <a:solidFill>
                  <a:srgbClr val="414851"/>
                </a:solidFill>
                <a:latin typeface="Verdana"/>
                <a:cs typeface="Verdana"/>
              </a:rPr>
              <a:t>beneficio</a:t>
            </a:r>
            <a:endParaRPr sz="2300">
              <a:latin typeface="Verdana"/>
              <a:cs typeface="Verdana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5852880" y="3557243"/>
            <a:ext cx="3642360" cy="388366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950" spc="-405">
                <a:solidFill>
                  <a:srgbClr val="E79B24"/>
                </a:solidFill>
                <a:latin typeface="Verdana"/>
                <a:cs typeface="Verdana"/>
              </a:rPr>
              <a:t>ANÁLISIS</a:t>
            </a:r>
            <a:endParaRPr sz="3950">
              <a:latin typeface="Verdana"/>
              <a:cs typeface="Verdana"/>
            </a:endParaRPr>
          </a:p>
          <a:p>
            <a:pPr algn="ctr" marL="217804" marR="5080" indent="1905">
              <a:lnSpc>
                <a:spcPct val="100400"/>
              </a:lnSpc>
              <a:spcBef>
                <a:spcPts val="3465"/>
              </a:spcBef>
            </a:pPr>
            <a:r>
              <a:rPr dirty="0" sz="2300" spc="-110">
                <a:solidFill>
                  <a:srgbClr val="414851"/>
                </a:solidFill>
                <a:latin typeface="Verdana"/>
                <a:cs typeface="Verdana"/>
              </a:rPr>
              <a:t>Análisis</a:t>
            </a:r>
            <a:r>
              <a:rPr dirty="0" sz="2300" spc="-16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 spc="125">
                <a:solidFill>
                  <a:srgbClr val="414851"/>
                </a:solidFill>
                <a:latin typeface="Verdana"/>
                <a:cs typeface="Verdana"/>
              </a:rPr>
              <a:t>de</a:t>
            </a:r>
            <a:r>
              <a:rPr dirty="0" sz="2300" spc="-14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 spc="-25">
                <a:solidFill>
                  <a:srgbClr val="414851"/>
                </a:solidFill>
                <a:latin typeface="Verdana"/>
                <a:cs typeface="Verdana"/>
              </a:rPr>
              <a:t>la </a:t>
            </a:r>
            <a:r>
              <a:rPr dirty="0" sz="2300" spc="-35">
                <a:solidFill>
                  <a:srgbClr val="414851"/>
                </a:solidFill>
                <a:latin typeface="Verdana"/>
                <a:cs typeface="Verdana"/>
              </a:rPr>
              <a:t>arquitectura</a:t>
            </a:r>
            <a:r>
              <a:rPr dirty="0" sz="2300" spc="-14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 spc="-245">
                <a:solidFill>
                  <a:srgbClr val="414851"/>
                </a:solidFill>
                <a:latin typeface="Verdana"/>
                <a:cs typeface="Verdana"/>
              </a:rPr>
              <a:t>IT/OT</a:t>
            </a:r>
            <a:r>
              <a:rPr dirty="0" sz="2300" spc="-13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 spc="-145">
                <a:solidFill>
                  <a:srgbClr val="414851"/>
                </a:solidFill>
                <a:latin typeface="Verdana"/>
                <a:cs typeface="Verdana"/>
              </a:rPr>
              <a:t>y</a:t>
            </a:r>
            <a:r>
              <a:rPr dirty="0" sz="2300" spc="-14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 spc="90">
                <a:solidFill>
                  <a:srgbClr val="414851"/>
                </a:solidFill>
                <a:latin typeface="Verdana"/>
                <a:cs typeface="Verdana"/>
              </a:rPr>
              <a:t>de </a:t>
            </a:r>
            <a:r>
              <a:rPr dirty="0" sz="2300" spc="-130">
                <a:solidFill>
                  <a:srgbClr val="414851"/>
                </a:solidFill>
                <a:latin typeface="Verdana"/>
                <a:cs typeface="Verdana"/>
              </a:rPr>
              <a:t>los</a:t>
            </a:r>
            <a:r>
              <a:rPr dirty="0" sz="2300" spc="-14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 spc="-140">
                <a:solidFill>
                  <a:srgbClr val="414851"/>
                </a:solidFill>
                <a:latin typeface="Verdana"/>
                <a:cs typeface="Verdana"/>
              </a:rPr>
              <a:t>sistemas</a:t>
            </a:r>
            <a:r>
              <a:rPr dirty="0" sz="2300" spc="-12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 spc="125">
                <a:solidFill>
                  <a:srgbClr val="414851"/>
                </a:solidFill>
                <a:latin typeface="Verdana"/>
                <a:cs typeface="Verdana"/>
              </a:rPr>
              <a:t>de</a:t>
            </a:r>
            <a:r>
              <a:rPr dirty="0" sz="2300" spc="-13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 spc="-10">
                <a:solidFill>
                  <a:srgbClr val="414851"/>
                </a:solidFill>
                <a:latin typeface="Verdana"/>
                <a:cs typeface="Verdana"/>
              </a:rPr>
              <a:t>gestión </a:t>
            </a:r>
            <a:r>
              <a:rPr dirty="0" sz="2300" spc="125">
                <a:solidFill>
                  <a:srgbClr val="414851"/>
                </a:solidFill>
                <a:latin typeface="Verdana"/>
                <a:cs typeface="Verdana"/>
              </a:rPr>
              <a:t>de</a:t>
            </a:r>
            <a:r>
              <a:rPr dirty="0" sz="2300" spc="-15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 spc="-120">
                <a:solidFill>
                  <a:srgbClr val="414851"/>
                </a:solidFill>
                <a:latin typeface="Verdana"/>
                <a:cs typeface="Verdana"/>
              </a:rPr>
              <a:t>nuestros</a:t>
            </a:r>
            <a:r>
              <a:rPr dirty="0" sz="2300" spc="-14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 spc="-10">
                <a:solidFill>
                  <a:srgbClr val="414851"/>
                </a:solidFill>
                <a:latin typeface="Verdana"/>
                <a:cs typeface="Verdana"/>
              </a:rPr>
              <a:t>clientes </a:t>
            </a:r>
            <a:r>
              <a:rPr dirty="0" sz="2300">
                <a:solidFill>
                  <a:srgbClr val="414851"/>
                </a:solidFill>
                <a:latin typeface="Verdana"/>
                <a:cs typeface="Verdana"/>
              </a:rPr>
              <a:t>para</a:t>
            </a:r>
            <a:r>
              <a:rPr dirty="0" sz="2300" spc="-8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 spc="-40">
                <a:solidFill>
                  <a:srgbClr val="414851"/>
                </a:solidFill>
                <a:latin typeface="Verdana"/>
                <a:cs typeface="Verdana"/>
              </a:rPr>
              <a:t>identificar</a:t>
            </a:r>
            <a:r>
              <a:rPr dirty="0" sz="2300" spc="-10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>
                <a:solidFill>
                  <a:srgbClr val="414851"/>
                </a:solidFill>
                <a:latin typeface="Verdana"/>
                <a:cs typeface="Verdana"/>
              </a:rPr>
              <a:t>la</a:t>
            </a:r>
            <a:r>
              <a:rPr dirty="0" sz="2300" spc="-7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 spc="-80">
                <a:solidFill>
                  <a:srgbClr val="414851"/>
                </a:solidFill>
                <a:latin typeface="Verdana"/>
                <a:cs typeface="Verdana"/>
              </a:rPr>
              <a:t>mejor </a:t>
            </a:r>
            <a:r>
              <a:rPr dirty="0" sz="2300" spc="-30">
                <a:solidFill>
                  <a:srgbClr val="414851"/>
                </a:solidFill>
                <a:latin typeface="Verdana"/>
                <a:cs typeface="Verdana"/>
              </a:rPr>
              <a:t>solución</a:t>
            </a:r>
            <a:r>
              <a:rPr dirty="0" sz="2300" spc="-16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 spc="180">
                <a:solidFill>
                  <a:srgbClr val="414851"/>
                </a:solidFill>
                <a:latin typeface="Verdana"/>
                <a:cs typeface="Verdana"/>
              </a:rPr>
              <a:t>a</a:t>
            </a:r>
            <a:r>
              <a:rPr dirty="0" sz="2300" spc="-17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>
                <a:solidFill>
                  <a:srgbClr val="414851"/>
                </a:solidFill>
                <a:latin typeface="Verdana"/>
                <a:cs typeface="Verdana"/>
              </a:rPr>
              <a:t>la</a:t>
            </a:r>
            <a:r>
              <a:rPr dirty="0" sz="2300" spc="-16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 spc="-10">
                <a:solidFill>
                  <a:srgbClr val="414851"/>
                </a:solidFill>
                <a:latin typeface="Verdana"/>
                <a:cs typeface="Verdana"/>
              </a:rPr>
              <a:t>obtención </a:t>
            </a:r>
            <a:r>
              <a:rPr dirty="0" sz="2300" spc="125">
                <a:solidFill>
                  <a:srgbClr val="414851"/>
                </a:solidFill>
                <a:latin typeface="Verdana"/>
                <a:cs typeface="Verdana"/>
              </a:rPr>
              <a:t>de</a:t>
            </a:r>
            <a:r>
              <a:rPr dirty="0" sz="2300" spc="-17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>
                <a:solidFill>
                  <a:srgbClr val="414851"/>
                </a:solidFill>
                <a:latin typeface="Verdana"/>
                <a:cs typeface="Verdana"/>
              </a:rPr>
              <a:t>datos</a:t>
            </a:r>
            <a:r>
              <a:rPr dirty="0" sz="2300" spc="-17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 spc="-50">
                <a:solidFill>
                  <a:srgbClr val="414851"/>
                </a:solidFill>
                <a:latin typeface="Verdana"/>
                <a:cs typeface="Verdana"/>
              </a:rPr>
              <a:t>fiables</a:t>
            </a:r>
            <a:r>
              <a:rPr dirty="0" sz="2300" spc="-16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 spc="-145">
                <a:solidFill>
                  <a:srgbClr val="414851"/>
                </a:solidFill>
                <a:latin typeface="Verdana"/>
                <a:cs typeface="Verdana"/>
              </a:rPr>
              <a:t>y</a:t>
            </a:r>
            <a:r>
              <a:rPr dirty="0" sz="2300" spc="-17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 spc="100">
                <a:solidFill>
                  <a:srgbClr val="414851"/>
                </a:solidFill>
                <a:latin typeface="Verdana"/>
                <a:cs typeface="Verdana"/>
              </a:rPr>
              <a:t>de </a:t>
            </a:r>
            <a:r>
              <a:rPr dirty="0" sz="2300" spc="70">
                <a:solidFill>
                  <a:srgbClr val="414851"/>
                </a:solidFill>
                <a:latin typeface="Verdana"/>
                <a:cs typeface="Verdana"/>
              </a:rPr>
              <a:t>calidad</a:t>
            </a:r>
            <a:endParaRPr sz="2300">
              <a:latin typeface="Verdana"/>
              <a:cs typeface="Verdana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14749468" y="3557243"/>
            <a:ext cx="3299460" cy="6286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950" spc="-80">
                <a:solidFill>
                  <a:srgbClr val="E79B24"/>
                </a:solidFill>
                <a:latin typeface="Verdana"/>
                <a:cs typeface="Verdana"/>
              </a:rPr>
              <a:t>BLOCKCHAIN</a:t>
            </a:r>
            <a:endParaRPr sz="3950">
              <a:latin typeface="Verdana"/>
              <a:cs typeface="Verdana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10400700" y="3557243"/>
            <a:ext cx="3709035" cy="4059554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950" spc="-310">
                <a:solidFill>
                  <a:srgbClr val="E79B24"/>
                </a:solidFill>
                <a:latin typeface="Verdana"/>
                <a:cs typeface="Verdana"/>
              </a:rPr>
              <a:t>DISEÑO</a:t>
            </a:r>
            <a:endParaRPr sz="3950">
              <a:latin typeface="Verdana"/>
              <a:cs typeface="Verdana"/>
            </a:endParaRPr>
          </a:p>
          <a:p>
            <a:pPr algn="ctr" marL="152400" marR="5080">
              <a:lnSpc>
                <a:spcPct val="100400"/>
              </a:lnSpc>
              <a:spcBef>
                <a:spcPts val="2080"/>
              </a:spcBef>
            </a:pPr>
            <a:r>
              <a:rPr dirty="0" sz="2300" spc="-75">
                <a:solidFill>
                  <a:srgbClr val="414851"/>
                </a:solidFill>
                <a:latin typeface="Verdana"/>
                <a:cs typeface="Verdana"/>
              </a:rPr>
              <a:t>Diseño</a:t>
            </a:r>
            <a:r>
              <a:rPr dirty="0" sz="2300" spc="-12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 spc="-50">
                <a:solidFill>
                  <a:srgbClr val="414851"/>
                </a:solidFill>
                <a:latin typeface="Verdana"/>
                <a:cs typeface="Verdana"/>
              </a:rPr>
              <a:t>sencillo</a:t>
            </a:r>
            <a:r>
              <a:rPr dirty="0" sz="2300" spc="-12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 spc="-50">
                <a:solidFill>
                  <a:srgbClr val="414851"/>
                </a:solidFill>
                <a:latin typeface="Verdana"/>
                <a:cs typeface="Verdana"/>
              </a:rPr>
              <a:t>y </a:t>
            </a:r>
            <a:r>
              <a:rPr dirty="0" sz="2300" spc="-10">
                <a:solidFill>
                  <a:srgbClr val="414851"/>
                </a:solidFill>
                <a:latin typeface="Verdana"/>
                <a:cs typeface="Verdana"/>
              </a:rPr>
              <a:t>personalizable, </a:t>
            </a:r>
            <a:r>
              <a:rPr dirty="0" sz="2300" spc="105">
                <a:solidFill>
                  <a:srgbClr val="414851"/>
                </a:solidFill>
                <a:latin typeface="Verdana"/>
                <a:cs typeface="Verdana"/>
              </a:rPr>
              <a:t>adaptado</a:t>
            </a:r>
            <a:r>
              <a:rPr dirty="0" sz="2300" spc="-15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 spc="180">
                <a:solidFill>
                  <a:srgbClr val="414851"/>
                </a:solidFill>
                <a:latin typeface="Verdana"/>
                <a:cs typeface="Verdana"/>
              </a:rPr>
              <a:t>a</a:t>
            </a:r>
            <a:r>
              <a:rPr dirty="0" sz="2300" spc="-16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 spc="-25">
                <a:solidFill>
                  <a:srgbClr val="414851"/>
                </a:solidFill>
                <a:latin typeface="Verdana"/>
                <a:cs typeface="Verdana"/>
              </a:rPr>
              <a:t>las </a:t>
            </a:r>
            <a:r>
              <a:rPr dirty="0" sz="2300">
                <a:solidFill>
                  <a:srgbClr val="414851"/>
                </a:solidFill>
                <a:latin typeface="Verdana"/>
                <a:cs typeface="Verdana"/>
              </a:rPr>
              <a:t>necesidades</a:t>
            </a:r>
            <a:r>
              <a:rPr dirty="0" sz="2300" spc="1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>
                <a:solidFill>
                  <a:srgbClr val="414851"/>
                </a:solidFill>
                <a:latin typeface="Verdana"/>
                <a:cs typeface="Verdana"/>
              </a:rPr>
              <a:t>del</a:t>
            </a:r>
            <a:r>
              <a:rPr dirty="0" sz="2300" spc="-1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 spc="-80">
                <a:solidFill>
                  <a:srgbClr val="414851"/>
                </a:solidFill>
                <a:latin typeface="Verdana"/>
                <a:cs typeface="Verdana"/>
              </a:rPr>
              <a:t>usuario, </a:t>
            </a:r>
            <a:r>
              <a:rPr dirty="0" sz="2300" spc="125">
                <a:solidFill>
                  <a:srgbClr val="414851"/>
                </a:solidFill>
                <a:latin typeface="Verdana"/>
                <a:cs typeface="Verdana"/>
              </a:rPr>
              <a:t>de</a:t>
            </a:r>
            <a:r>
              <a:rPr dirty="0" sz="2300" spc="-16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>
                <a:solidFill>
                  <a:srgbClr val="414851"/>
                </a:solidFill>
                <a:latin typeface="Verdana"/>
                <a:cs typeface="Verdana"/>
              </a:rPr>
              <a:t>la</a:t>
            </a:r>
            <a:r>
              <a:rPr dirty="0" sz="2300" spc="-16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 spc="-35">
                <a:solidFill>
                  <a:srgbClr val="414851"/>
                </a:solidFill>
                <a:latin typeface="Verdana"/>
                <a:cs typeface="Verdana"/>
              </a:rPr>
              <a:t>solución</a:t>
            </a:r>
            <a:r>
              <a:rPr dirty="0" sz="2300" spc="-16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 spc="180">
                <a:solidFill>
                  <a:srgbClr val="414851"/>
                </a:solidFill>
                <a:latin typeface="Verdana"/>
                <a:cs typeface="Verdana"/>
              </a:rPr>
              <a:t>a</a:t>
            </a:r>
            <a:r>
              <a:rPr dirty="0" sz="2300" spc="-16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 spc="-105">
                <a:solidFill>
                  <a:srgbClr val="414851"/>
                </a:solidFill>
                <a:latin typeface="Verdana"/>
                <a:cs typeface="Verdana"/>
              </a:rPr>
              <a:t>partir</a:t>
            </a:r>
            <a:r>
              <a:rPr dirty="0" sz="2300" spc="-16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 spc="100">
                <a:solidFill>
                  <a:srgbClr val="414851"/>
                </a:solidFill>
                <a:latin typeface="Verdana"/>
                <a:cs typeface="Verdana"/>
              </a:rPr>
              <a:t>de </a:t>
            </a:r>
            <a:r>
              <a:rPr dirty="0" sz="2300">
                <a:solidFill>
                  <a:srgbClr val="414851"/>
                </a:solidFill>
                <a:latin typeface="Verdana"/>
                <a:cs typeface="Verdana"/>
              </a:rPr>
              <a:t>la</a:t>
            </a:r>
            <a:r>
              <a:rPr dirty="0" sz="2300" spc="-7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>
                <a:solidFill>
                  <a:srgbClr val="414851"/>
                </a:solidFill>
                <a:latin typeface="Verdana"/>
                <a:cs typeface="Verdana"/>
              </a:rPr>
              <a:t>obtención</a:t>
            </a:r>
            <a:r>
              <a:rPr dirty="0" sz="2300" spc="-4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 spc="125">
                <a:solidFill>
                  <a:srgbClr val="414851"/>
                </a:solidFill>
                <a:latin typeface="Verdana"/>
                <a:cs typeface="Verdana"/>
              </a:rPr>
              <a:t>de</a:t>
            </a:r>
            <a:r>
              <a:rPr dirty="0" sz="2300" spc="-7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 spc="-25">
                <a:solidFill>
                  <a:srgbClr val="414851"/>
                </a:solidFill>
                <a:latin typeface="Verdana"/>
                <a:cs typeface="Verdana"/>
              </a:rPr>
              <a:t>los </a:t>
            </a:r>
            <a:r>
              <a:rPr dirty="0" sz="2300">
                <a:solidFill>
                  <a:srgbClr val="414851"/>
                </a:solidFill>
                <a:latin typeface="Verdana"/>
                <a:cs typeface="Verdana"/>
              </a:rPr>
              <a:t>datos</a:t>
            </a:r>
            <a:r>
              <a:rPr dirty="0" sz="2300" spc="-18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 spc="-25">
                <a:solidFill>
                  <a:srgbClr val="414851"/>
                </a:solidFill>
                <a:latin typeface="Verdana"/>
                <a:cs typeface="Verdana"/>
              </a:rPr>
              <a:t>dentro</a:t>
            </a:r>
            <a:r>
              <a:rPr dirty="0" sz="2300" spc="-16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 spc="125">
                <a:solidFill>
                  <a:srgbClr val="414851"/>
                </a:solidFill>
                <a:latin typeface="Verdana"/>
                <a:cs typeface="Verdana"/>
              </a:rPr>
              <a:t>de</a:t>
            </a:r>
            <a:r>
              <a:rPr dirty="0" sz="2300" spc="-17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 spc="-25">
                <a:solidFill>
                  <a:srgbClr val="414851"/>
                </a:solidFill>
                <a:latin typeface="Verdana"/>
                <a:cs typeface="Verdana"/>
              </a:rPr>
              <a:t>los </a:t>
            </a:r>
            <a:r>
              <a:rPr dirty="0" sz="2300" spc="-135">
                <a:solidFill>
                  <a:srgbClr val="414851"/>
                </a:solidFill>
                <a:latin typeface="Verdana"/>
                <a:cs typeface="Verdana"/>
              </a:rPr>
              <a:t>sistemas</a:t>
            </a:r>
            <a:r>
              <a:rPr dirty="0" sz="2300" spc="-12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 spc="125">
                <a:solidFill>
                  <a:srgbClr val="414851"/>
                </a:solidFill>
                <a:latin typeface="Verdana"/>
                <a:cs typeface="Verdana"/>
              </a:rPr>
              <a:t>de</a:t>
            </a:r>
            <a:r>
              <a:rPr dirty="0" sz="2300" spc="-13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 spc="-10">
                <a:solidFill>
                  <a:srgbClr val="414851"/>
                </a:solidFill>
                <a:latin typeface="Verdana"/>
                <a:cs typeface="Verdana"/>
              </a:rPr>
              <a:t>información </a:t>
            </a:r>
            <a:r>
              <a:rPr dirty="0" sz="2300" spc="125">
                <a:solidFill>
                  <a:srgbClr val="414851"/>
                </a:solidFill>
                <a:latin typeface="Verdana"/>
                <a:cs typeface="Verdana"/>
              </a:rPr>
              <a:t>de</a:t>
            </a:r>
            <a:r>
              <a:rPr dirty="0" sz="2300" spc="-165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>
                <a:solidFill>
                  <a:srgbClr val="414851"/>
                </a:solidFill>
                <a:latin typeface="Verdana"/>
                <a:cs typeface="Verdana"/>
              </a:rPr>
              <a:t>la</a:t>
            </a:r>
            <a:r>
              <a:rPr dirty="0" sz="2300" spc="-170">
                <a:solidFill>
                  <a:srgbClr val="414851"/>
                </a:solidFill>
                <a:latin typeface="Verdana"/>
                <a:cs typeface="Verdana"/>
              </a:rPr>
              <a:t> </a:t>
            </a:r>
            <a:r>
              <a:rPr dirty="0" sz="2300" spc="55">
                <a:solidFill>
                  <a:srgbClr val="414851"/>
                </a:solidFill>
                <a:latin typeface="Verdana"/>
                <a:cs typeface="Verdana"/>
              </a:rPr>
              <a:t>compañía</a:t>
            </a:r>
            <a:endParaRPr sz="2300">
              <a:latin typeface="Verdana"/>
              <a:cs typeface="Verdana"/>
            </a:endParaRPr>
          </a:p>
        </p:txBody>
      </p:sp>
      <p:sp>
        <p:nvSpPr>
          <p:cNvPr id="19" name="object 19" descr=""/>
          <p:cNvSpPr/>
          <p:nvPr/>
        </p:nvSpPr>
        <p:spPr>
          <a:xfrm>
            <a:off x="671445" y="8951350"/>
            <a:ext cx="18192115" cy="1101090"/>
          </a:xfrm>
          <a:custGeom>
            <a:avLst/>
            <a:gdLst/>
            <a:ahLst/>
            <a:cxnLst/>
            <a:rect l="l" t="t" r="r" b="b"/>
            <a:pathLst>
              <a:path w="18192115" h="1101090">
                <a:moveTo>
                  <a:pt x="0" y="0"/>
                </a:moveTo>
                <a:lnTo>
                  <a:pt x="18040445" y="0"/>
                </a:lnTo>
                <a:lnTo>
                  <a:pt x="18191854" y="550349"/>
                </a:lnTo>
                <a:lnTo>
                  <a:pt x="18040445" y="1100699"/>
                </a:lnTo>
                <a:lnTo>
                  <a:pt x="0" y="1100699"/>
                </a:lnTo>
                <a:lnTo>
                  <a:pt x="151419" y="550349"/>
                </a:lnTo>
                <a:lnTo>
                  <a:pt x="0" y="0"/>
                </a:lnTo>
                <a:close/>
              </a:path>
            </a:pathLst>
          </a:custGeom>
          <a:ln w="31412">
            <a:solidFill>
              <a:srgbClr val="436D8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 txBox="1"/>
          <p:nvPr/>
        </p:nvSpPr>
        <p:spPr>
          <a:xfrm>
            <a:off x="6563121" y="9308063"/>
            <a:ext cx="6405245" cy="3771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spc="-110">
                <a:solidFill>
                  <a:srgbClr val="436D8F"/>
                </a:solidFill>
                <a:latin typeface="Verdana"/>
                <a:cs typeface="Verdana"/>
              </a:rPr>
              <a:t>CUMPLIMIENTO </a:t>
            </a:r>
            <a:r>
              <a:rPr dirty="0" sz="2300" spc="-114">
                <a:solidFill>
                  <a:srgbClr val="436D8F"/>
                </a:solidFill>
                <a:latin typeface="Verdana"/>
                <a:cs typeface="Verdana"/>
              </a:rPr>
              <a:t>REGULATORIO</a:t>
            </a:r>
            <a:r>
              <a:rPr dirty="0" sz="2300" spc="-130">
                <a:solidFill>
                  <a:srgbClr val="436D8F"/>
                </a:solidFill>
                <a:latin typeface="Verdana"/>
                <a:cs typeface="Verdana"/>
              </a:rPr>
              <a:t> </a:t>
            </a:r>
            <a:r>
              <a:rPr dirty="0" sz="2300" spc="-65">
                <a:solidFill>
                  <a:srgbClr val="436D8F"/>
                </a:solidFill>
                <a:latin typeface="Verdana"/>
                <a:cs typeface="Verdana"/>
              </a:rPr>
              <a:t>Y</a:t>
            </a:r>
            <a:r>
              <a:rPr dirty="0" sz="2300" spc="-140">
                <a:solidFill>
                  <a:srgbClr val="436D8F"/>
                </a:solidFill>
                <a:latin typeface="Verdana"/>
                <a:cs typeface="Verdana"/>
              </a:rPr>
              <a:t> </a:t>
            </a:r>
            <a:r>
              <a:rPr dirty="0" sz="2300" spc="-10">
                <a:solidFill>
                  <a:srgbClr val="436D8F"/>
                </a:solidFill>
                <a:latin typeface="Verdana"/>
                <a:cs typeface="Verdana"/>
              </a:rPr>
              <a:t>NORMATIVO</a:t>
            </a:r>
            <a:endParaRPr sz="2300">
              <a:latin typeface="Verdana"/>
              <a:cs typeface="Verdana"/>
            </a:endParaRPr>
          </a:p>
        </p:txBody>
      </p:sp>
      <p:pic>
        <p:nvPicPr>
          <p:cNvPr id="21" name="object 21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112149" y="10490842"/>
            <a:ext cx="2769549" cy="616232"/>
          </a:xfrm>
          <a:prstGeom prst="rect">
            <a:avLst/>
          </a:prstGeom>
        </p:spPr>
      </p:pic>
      <p:pic>
        <p:nvPicPr>
          <p:cNvPr id="22" name="object 22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1510" y="331113"/>
            <a:ext cx="146568" cy="141492"/>
          </a:xfrm>
          <a:prstGeom prst="rect">
            <a:avLst/>
          </a:prstGeom>
        </p:spPr>
      </p:pic>
      <p:pic>
        <p:nvPicPr>
          <p:cNvPr id="23" name="object 23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1099" y="584576"/>
            <a:ext cx="83807" cy="81027"/>
          </a:xfrm>
          <a:prstGeom prst="rect">
            <a:avLst/>
          </a:prstGeom>
        </p:spPr>
      </p:pic>
      <p:grpSp>
        <p:nvGrpSpPr>
          <p:cNvPr id="24" name="object 24" descr=""/>
          <p:cNvGrpSpPr/>
          <p:nvPr/>
        </p:nvGrpSpPr>
        <p:grpSpPr>
          <a:xfrm>
            <a:off x="0" y="0"/>
            <a:ext cx="20104100" cy="3233420"/>
            <a:chOff x="0" y="0"/>
            <a:chExt cx="20104100" cy="3233420"/>
          </a:xfrm>
        </p:grpSpPr>
        <p:pic>
          <p:nvPicPr>
            <p:cNvPr id="25" name="object 2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37008" y="1481211"/>
              <a:ext cx="18966155" cy="1751779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0"/>
              <a:ext cx="20104100" cy="1688011"/>
            </a:xfrm>
            <a:prstGeom prst="rect">
              <a:avLst/>
            </a:prstGeom>
          </p:spPr>
        </p:pic>
        <p:sp>
          <p:nvSpPr>
            <p:cNvPr id="27" name="object 27" descr=""/>
            <p:cNvSpPr/>
            <p:nvPr/>
          </p:nvSpPr>
          <p:spPr>
            <a:xfrm>
              <a:off x="888555" y="336428"/>
              <a:ext cx="2157095" cy="396240"/>
            </a:xfrm>
            <a:custGeom>
              <a:avLst/>
              <a:gdLst/>
              <a:ahLst/>
              <a:cxnLst/>
              <a:rect l="l" t="t" r="r" b="b"/>
              <a:pathLst>
                <a:path w="2157095" h="396240">
                  <a:moveTo>
                    <a:pt x="288175" y="254520"/>
                  </a:moveTo>
                  <a:lnTo>
                    <a:pt x="278688" y="201193"/>
                  </a:lnTo>
                  <a:lnTo>
                    <a:pt x="273558" y="192887"/>
                  </a:lnTo>
                  <a:lnTo>
                    <a:pt x="254393" y="161810"/>
                  </a:lnTo>
                  <a:lnTo>
                    <a:pt x="252425" y="158623"/>
                  </a:lnTo>
                  <a:lnTo>
                    <a:pt x="212991" y="130581"/>
                  </a:lnTo>
                  <a:lnTo>
                    <a:pt x="206756" y="129298"/>
                  </a:lnTo>
                  <a:lnTo>
                    <a:pt x="206756" y="258076"/>
                  </a:lnTo>
                  <a:lnTo>
                    <a:pt x="202107" y="284937"/>
                  </a:lnTo>
                  <a:lnTo>
                    <a:pt x="168986" y="319087"/>
                  </a:lnTo>
                  <a:lnTo>
                    <a:pt x="143510" y="323748"/>
                  </a:lnTo>
                  <a:lnTo>
                    <a:pt x="118491" y="319087"/>
                  </a:lnTo>
                  <a:lnTo>
                    <a:pt x="118237" y="319087"/>
                  </a:lnTo>
                  <a:lnTo>
                    <a:pt x="98336" y="305663"/>
                  </a:lnTo>
                  <a:lnTo>
                    <a:pt x="85585" y="285127"/>
                  </a:lnTo>
                  <a:lnTo>
                    <a:pt x="85458" y="284937"/>
                  </a:lnTo>
                  <a:lnTo>
                    <a:pt x="80873" y="258076"/>
                  </a:lnTo>
                  <a:lnTo>
                    <a:pt x="85217" y="231292"/>
                  </a:lnTo>
                  <a:lnTo>
                    <a:pt x="97688" y="210731"/>
                  </a:lnTo>
                  <a:lnTo>
                    <a:pt x="117411" y="197535"/>
                  </a:lnTo>
                  <a:lnTo>
                    <a:pt x="143510" y="192887"/>
                  </a:lnTo>
                  <a:lnTo>
                    <a:pt x="170078" y="197535"/>
                  </a:lnTo>
                  <a:lnTo>
                    <a:pt x="169811" y="197535"/>
                  </a:lnTo>
                  <a:lnTo>
                    <a:pt x="189636" y="210553"/>
                  </a:lnTo>
                  <a:lnTo>
                    <a:pt x="202311" y="231101"/>
                  </a:lnTo>
                  <a:lnTo>
                    <a:pt x="206756" y="258076"/>
                  </a:lnTo>
                  <a:lnTo>
                    <a:pt x="206756" y="129298"/>
                  </a:lnTo>
                  <a:lnTo>
                    <a:pt x="163944" y="120472"/>
                  </a:lnTo>
                  <a:lnTo>
                    <a:pt x="137248" y="123291"/>
                  </a:lnTo>
                  <a:lnTo>
                    <a:pt x="114376" y="131445"/>
                  </a:lnTo>
                  <a:lnTo>
                    <a:pt x="95516" y="144437"/>
                  </a:lnTo>
                  <a:lnTo>
                    <a:pt x="80873" y="161810"/>
                  </a:lnTo>
                  <a:lnTo>
                    <a:pt x="80873" y="0"/>
                  </a:lnTo>
                  <a:lnTo>
                    <a:pt x="0" y="0"/>
                  </a:lnTo>
                  <a:lnTo>
                    <a:pt x="0" y="248627"/>
                  </a:lnTo>
                  <a:lnTo>
                    <a:pt x="6540" y="298335"/>
                  </a:lnTo>
                  <a:lnTo>
                    <a:pt x="25298" y="339191"/>
                  </a:lnTo>
                  <a:lnTo>
                    <a:pt x="54965" y="369925"/>
                  </a:lnTo>
                  <a:lnTo>
                    <a:pt x="94272" y="389293"/>
                  </a:lnTo>
                  <a:lnTo>
                    <a:pt x="141922" y="396036"/>
                  </a:lnTo>
                  <a:lnTo>
                    <a:pt x="189331" y="389293"/>
                  </a:lnTo>
                  <a:lnTo>
                    <a:pt x="189801" y="389293"/>
                  </a:lnTo>
                  <a:lnTo>
                    <a:pt x="230289" y="369925"/>
                  </a:lnTo>
                  <a:lnTo>
                    <a:pt x="261327" y="339877"/>
                  </a:lnTo>
                  <a:lnTo>
                    <a:pt x="269532" y="323748"/>
                  </a:lnTo>
                  <a:lnTo>
                    <a:pt x="281139" y="300951"/>
                  </a:lnTo>
                  <a:lnTo>
                    <a:pt x="288124" y="254876"/>
                  </a:lnTo>
                  <a:lnTo>
                    <a:pt x="288175" y="254520"/>
                  </a:lnTo>
                  <a:close/>
                </a:path>
                <a:path w="2157095" h="396240">
                  <a:moveTo>
                    <a:pt x="447687" y="325285"/>
                  </a:moveTo>
                  <a:lnTo>
                    <a:pt x="445439" y="326821"/>
                  </a:lnTo>
                  <a:lnTo>
                    <a:pt x="441769" y="327875"/>
                  </a:lnTo>
                  <a:lnTo>
                    <a:pt x="428396" y="327875"/>
                  </a:lnTo>
                  <a:lnTo>
                    <a:pt x="423087" y="322681"/>
                  </a:lnTo>
                  <a:lnTo>
                    <a:pt x="423087" y="0"/>
                  </a:lnTo>
                  <a:lnTo>
                    <a:pt x="337413" y="0"/>
                  </a:lnTo>
                  <a:lnTo>
                    <a:pt x="337413" y="324815"/>
                  </a:lnTo>
                  <a:lnTo>
                    <a:pt x="342163" y="354698"/>
                  </a:lnTo>
                  <a:lnTo>
                    <a:pt x="356146" y="377139"/>
                  </a:lnTo>
                  <a:lnTo>
                    <a:pt x="378968" y="391248"/>
                  </a:lnTo>
                  <a:lnTo>
                    <a:pt x="410210" y="396151"/>
                  </a:lnTo>
                  <a:lnTo>
                    <a:pt x="420611" y="395351"/>
                  </a:lnTo>
                  <a:lnTo>
                    <a:pt x="431101" y="393192"/>
                  </a:lnTo>
                  <a:lnTo>
                    <a:pt x="440512" y="390067"/>
                  </a:lnTo>
                  <a:lnTo>
                    <a:pt x="447687" y="386346"/>
                  </a:lnTo>
                  <a:lnTo>
                    <a:pt x="447687" y="325285"/>
                  </a:lnTo>
                  <a:close/>
                </a:path>
                <a:path w="2157095" h="396240">
                  <a:moveTo>
                    <a:pt x="753999" y="128739"/>
                  </a:moveTo>
                  <a:lnTo>
                    <a:pt x="668362" y="128739"/>
                  </a:lnTo>
                  <a:lnTo>
                    <a:pt x="668362" y="279692"/>
                  </a:lnTo>
                  <a:lnTo>
                    <a:pt x="665327" y="298361"/>
                  </a:lnTo>
                  <a:lnTo>
                    <a:pt x="656628" y="312699"/>
                  </a:lnTo>
                  <a:lnTo>
                    <a:pt x="642823" y="321919"/>
                  </a:lnTo>
                  <a:lnTo>
                    <a:pt x="624471" y="325170"/>
                  </a:lnTo>
                  <a:lnTo>
                    <a:pt x="606056" y="321919"/>
                  </a:lnTo>
                  <a:lnTo>
                    <a:pt x="592213" y="312699"/>
                  </a:lnTo>
                  <a:lnTo>
                    <a:pt x="583501" y="298361"/>
                  </a:lnTo>
                  <a:lnTo>
                    <a:pt x="580478" y="279692"/>
                  </a:lnTo>
                  <a:lnTo>
                    <a:pt x="580478" y="128739"/>
                  </a:lnTo>
                  <a:lnTo>
                    <a:pt x="494842" y="128739"/>
                  </a:lnTo>
                  <a:lnTo>
                    <a:pt x="494741" y="275082"/>
                  </a:lnTo>
                  <a:lnTo>
                    <a:pt x="503593" y="326021"/>
                  </a:lnTo>
                  <a:lnTo>
                    <a:pt x="529158" y="364032"/>
                  </a:lnTo>
                  <a:lnTo>
                    <a:pt x="569887" y="387819"/>
                  </a:lnTo>
                  <a:lnTo>
                    <a:pt x="624268" y="396036"/>
                  </a:lnTo>
                  <a:lnTo>
                    <a:pt x="678726" y="387819"/>
                  </a:lnTo>
                  <a:lnTo>
                    <a:pt x="719518" y="364032"/>
                  </a:lnTo>
                  <a:lnTo>
                    <a:pt x="745121" y="326021"/>
                  </a:lnTo>
                  <a:lnTo>
                    <a:pt x="753999" y="275082"/>
                  </a:lnTo>
                  <a:lnTo>
                    <a:pt x="753999" y="128739"/>
                  </a:lnTo>
                  <a:close/>
                </a:path>
                <a:path w="2157095" h="396240">
                  <a:moveTo>
                    <a:pt x="1061821" y="244729"/>
                  </a:moveTo>
                  <a:lnTo>
                    <a:pt x="1059878" y="233743"/>
                  </a:lnTo>
                  <a:lnTo>
                    <a:pt x="1052563" y="192595"/>
                  </a:lnTo>
                  <a:lnTo>
                    <a:pt x="1048283" y="186143"/>
                  </a:lnTo>
                  <a:lnTo>
                    <a:pt x="1026680" y="153568"/>
                  </a:lnTo>
                  <a:lnTo>
                    <a:pt x="988034" y="129705"/>
                  </a:lnTo>
                  <a:lnTo>
                    <a:pt x="988034" y="233743"/>
                  </a:lnTo>
                  <a:lnTo>
                    <a:pt x="881468" y="233743"/>
                  </a:lnTo>
                  <a:lnTo>
                    <a:pt x="888060" y="213207"/>
                  </a:lnTo>
                  <a:lnTo>
                    <a:pt x="899668" y="198297"/>
                  </a:lnTo>
                  <a:lnTo>
                    <a:pt x="915835" y="189217"/>
                  </a:lnTo>
                  <a:lnTo>
                    <a:pt x="936078" y="186143"/>
                  </a:lnTo>
                  <a:lnTo>
                    <a:pt x="957783" y="189217"/>
                  </a:lnTo>
                  <a:lnTo>
                    <a:pt x="957440" y="189217"/>
                  </a:lnTo>
                  <a:lnTo>
                    <a:pt x="973315" y="198120"/>
                  </a:lnTo>
                  <a:lnTo>
                    <a:pt x="983678" y="213004"/>
                  </a:lnTo>
                  <a:lnTo>
                    <a:pt x="988034" y="233743"/>
                  </a:lnTo>
                  <a:lnTo>
                    <a:pt x="988034" y="129705"/>
                  </a:lnTo>
                  <a:lnTo>
                    <a:pt x="987031" y="129082"/>
                  </a:lnTo>
                  <a:lnTo>
                    <a:pt x="936485" y="120599"/>
                  </a:lnTo>
                  <a:lnTo>
                    <a:pt x="891489" y="127101"/>
                  </a:lnTo>
                  <a:lnTo>
                    <a:pt x="853897" y="145592"/>
                  </a:lnTo>
                  <a:lnTo>
                    <a:pt x="825195" y="174523"/>
                  </a:lnTo>
                  <a:lnTo>
                    <a:pt x="806869" y="212382"/>
                  </a:lnTo>
                  <a:lnTo>
                    <a:pt x="800430" y="257606"/>
                  </a:lnTo>
                  <a:lnTo>
                    <a:pt x="806996" y="304622"/>
                  </a:lnTo>
                  <a:lnTo>
                    <a:pt x="807072" y="305168"/>
                  </a:lnTo>
                  <a:lnTo>
                    <a:pt x="826236" y="343674"/>
                  </a:lnTo>
                  <a:lnTo>
                    <a:pt x="856830" y="372249"/>
                  </a:lnTo>
                  <a:lnTo>
                    <a:pt x="897724" y="390029"/>
                  </a:lnTo>
                  <a:lnTo>
                    <a:pt x="947813" y="396151"/>
                  </a:lnTo>
                  <a:lnTo>
                    <a:pt x="974979" y="394677"/>
                  </a:lnTo>
                  <a:lnTo>
                    <a:pt x="1002093" y="390182"/>
                  </a:lnTo>
                  <a:lnTo>
                    <a:pt x="1027099" y="382600"/>
                  </a:lnTo>
                  <a:lnTo>
                    <a:pt x="1047940" y="371817"/>
                  </a:lnTo>
                  <a:lnTo>
                    <a:pt x="1047940" y="327406"/>
                  </a:lnTo>
                  <a:lnTo>
                    <a:pt x="1047940" y="304622"/>
                  </a:lnTo>
                  <a:lnTo>
                    <a:pt x="1031417" y="313410"/>
                  </a:lnTo>
                  <a:lnTo>
                    <a:pt x="1010920" y="320662"/>
                  </a:lnTo>
                  <a:lnTo>
                    <a:pt x="986713" y="325589"/>
                  </a:lnTo>
                  <a:lnTo>
                    <a:pt x="959040" y="327406"/>
                  </a:lnTo>
                  <a:lnTo>
                    <a:pt x="929398" y="324916"/>
                  </a:lnTo>
                  <a:lnTo>
                    <a:pt x="906919" y="316814"/>
                  </a:lnTo>
                  <a:lnTo>
                    <a:pt x="891362" y="302094"/>
                  </a:lnTo>
                  <a:lnTo>
                    <a:pt x="882548" y="279933"/>
                  </a:lnTo>
                  <a:lnTo>
                    <a:pt x="1057541" y="279933"/>
                  </a:lnTo>
                  <a:lnTo>
                    <a:pt x="1059065" y="272453"/>
                  </a:lnTo>
                  <a:lnTo>
                    <a:pt x="1060450" y="264058"/>
                  </a:lnTo>
                  <a:lnTo>
                    <a:pt x="1061440" y="254800"/>
                  </a:lnTo>
                  <a:lnTo>
                    <a:pt x="1061821" y="244729"/>
                  </a:lnTo>
                  <a:close/>
                </a:path>
                <a:path w="2157095" h="396240">
                  <a:moveTo>
                    <a:pt x="1373644" y="0"/>
                  </a:moveTo>
                  <a:lnTo>
                    <a:pt x="1298600" y="0"/>
                  </a:lnTo>
                  <a:lnTo>
                    <a:pt x="1298600" y="258076"/>
                  </a:lnTo>
                  <a:lnTo>
                    <a:pt x="1294079" y="284746"/>
                  </a:lnTo>
                  <a:lnTo>
                    <a:pt x="1281455" y="305308"/>
                  </a:lnTo>
                  <a:lnTo>
                    <a:pt x="1262151" y="318592"/>
                  </a:lnTo>
                  <a:lnTo>
                    <a:pt x="1261795" y="318592"/>
                  </a:lnTo>
                  <a:lnTo>
                    <a:pt x="1238097" y="323164"/>
                  </a:lnTo>
                  <a:lnTo>
                    <a:pt x="1214069" y="318592"/>
                  </a:lnTo>
                  <a:lnTo>
                    <a:pt x="1195260" y="305600"/>
                  </a:lnTo>
                  <a:lnTo>
                    <a:pt x="1182979" y="285242"/>
                  </a:lnTo>
                  <a:lnTo>
                    <a:pt x="1178598" y="258546"/>
                  </a:lnTo>
                  <a:lnTo>
                    <a:pt x="1182928" y="231698"/>
                  </a:lnTo>
                  <a:lnTo>
                    <a:pt x="1195095" y="210972"/>
                  </a:lnTo>
                  <a:lnTo>
                    <a:pt x="1213904" y="197612"/>
                  </a:lnTo>
                  <a:lnTo>
                    <a:pt x="1238097" y="192887"/>
                  </a:lnTo>
                  <a:lnTo>
                    <a:pt x="1262837" y="197612"/>
                  </a:lnTo>
                  <a:lnTo>
                    <a:pt x="1262557" y="197612"/>
                  </a:lnTo>
                  <a:lnTo>
                    <a:pt x="1281607" y="210731"/>
                  </a:lnTo>
                  <a:lnTo>
                    <a:pt x="1294130" y="231305"/>
                  </a:lnTo>
                  <a:lnTo>
                    <a:pt x="1298600" y="258076"/>
                  </a:lnTo>
                  <a:lnTo>
                    <a:pt x="1298600" y="0"/>
                  </a:lnTo>
                  <a:lnTo>
                    <a:pt x="1289646" y="0"/>
                  </a:lnTo>
                  <a:lnTo>
                    <a:pt x="1289646" y="158280"/>
                  </a:lnTo>
                  <a:lnTo>
                    <a:pt x="1275676" y="141655"/>
                  </a:lnTo>
                  <a:lnTo>
                    <a:pt x="1258747" y="129857"/>
                  </a:lnTo>
                  <a:lnTo>
                    <a:pt x="1238897" y="122809"/>
                  </a:lnTo>
                  <a:lnTo>
                    <a:pt x="1216152" y="120472"/>
                  </a:lnTo>
                  <a:lnTo>
                    <a:pt x="1168146" y="131241"/>
                  </a:lnTo>
                  <a:lnTo>
                    <a:pt x="1129804" y="160769"/>
                  </a:lnTo>
                  <a:lnTo>
                    <a:pt x="1104404" y="204939"/>
                  </a:lnTo>
                  <a:lnTo>
                    <a:pt x="1095197" y="259613"/>
                  </a:lnTo>
                  <a:lnTo>
                    <a:pt x="1104315" y="313880"/>
                  </a:lnTo>
                  <a:lnTo>
                    <a:pt x="1129576" y="357162"/>
                  </a:lnTo>
                  <a:lnTo>
                    <a:pt x="1167892" y="385800"/>
                  </a:lnTo>
                  <a:lnTo>
                    <a:pt x="1216152" y="396151"/>
                  </a:lnTo>
                  <a:lnTo>
                    <a:pt x="1240764" y="393242"/>
                  </a:lnTo>
                  <a:lnTo>
                    <a:pt x="1262087" y="384543"/>
                  </a:lnTo>
                  <a:lnTo>
                    <a:pt x="1279880" y="370141"/>
                  </a:lnTo>
                  <a:lnTo>
                    <a:pt x="1293926" y="350088"/>
                  </a:lnTo>
                  <a:lnTo>
                    <a:pt x="1293926" y="387769"/>
                  </a:lnTo>
                  <a:lnTo>
                    <a:pt x="1373644" y="387769"/>
                  </a:lnTo>
                  <a:lnTo>
                    <a:pt x="1373644" y="350088"/>
                  </a:lnTo>
                  <a:lnTo>
                    <a:pt x="1373644" y="323164"/>
                  </a:lnTo>
                  <a:lnTo>
                    <a:pt x="1373644" y="192887"/>
                  </a:lnTo>
                  <a:lnTo>
                    <a:pt x="1373644" y="158280"/>
                  </a:lnTo>
                  <a:lnTo>
                    <a:pt x="1373644" y="0"/>
                  </a:lnTo>
                  <a:close/>
                </a:path>
                <a:path w="2157095" h="396240">
                  <a:moveTo>
                    <a:pt x="1711591" y="257479"/>
                  </a:moveTo>
                  <a:lnTo>
                    <a:pt x="1704340" y="213436"/>
                  </a:lnTo>
                  <a:lnTo>
                    <a:pt x="1693011" y="192405"/>
                  </a:lnTo>
                  <a:lnTo>
                    <a:pt x="1684032" y="175729"/>
                  </a:lnTo>
                  <a:lnTo>
                    <a:pt x="1652765" y="146354"/>
                  </a:lnTo>
                  <a:lnTo>
                    <a:pt x="1629625" y="135356"/>
                  </a:lnTo>
                  <a:lnTo>
                    <a:pt x="1629625" y="258076"/>
                  </a:lnTo>
                  <a:lnTo>
                    <a:pt x="1624787" y="284657"/>
                  </a:lnTo>
                  <a:lnTo>
                    <a:pt x="1611388" y="305244"/>
                  </a:lnTo>
                  <a:lnTo>
                    <a:pt x="1591068" y="318617"/>
                  </a:lnTo>
                  <a:lnTo>
                    <a:pt x="1590814" y="318617"/>
                  </a:lnTo>
                  <a:lnTo>
                    <a:pt x="1565833" y="323278"/>
                  </a:lnTo>
                  <a:lnTo>
                    <a:pt x="1540510" y="318617"/>
                  </a:lnTo>
                  <a:lnTo>
                    <a:pt x="1520329" y="305422"/>
                  </a:lnTo>
                  <a:lnTo>
                    <a:pt x="1506969" y="284861"/>
                  </a:lnTo>
                  <a:lnTo>
                    <a:pt x="1502143" y="258076"/>
                  </a:lnTo>
                  <a:lnTo>
                    <a:pt x="1506969" y="231228"/>
                  </a:lnTo>
                  <a:lnTo>
                    <a:pt x="1520329" y="210489"/>
                  </a:lnTo>
                  <a:lnTo>
                    <a:pt x="1540510" y="197142"/>
                  </a:lnTo>
                  <a:lnTo>
                    <a:pt x="1565833" y="192405"/>
                  </a:lnTo>
                  <a:lnTo>
                    <a:pt x="1591170" y="197142"/>
                  </a:lnTo>
                  <a:lnTo>
                    <a:pt x="1611388" y="210489"/>
                  </a:lnTo>
                  <a:lnTo>
                    <a:pt x="1624787" y="231228"/>
                  </a:lnTo>
                  <a:lnTo>
                    <a:pt x="1629524" y="257479"/>
                  </a:lnTo>
                  <a:lnTo>
                    <a:pt x="1629625" y="258076"/>
                  </a:lnTo>
                  <a:lnTo>
                    <a:pt x="1629625" y="135356"/>
                  </a:lnTo>
                  <a:lnTo>
                    <a:pt x="1612658" y="127279"/>
                  </a:lnTo>
                  <a:lnTo>
                    <a:pt x="1565833" y="120472"/>
                  </a:lnTo>
                  <a:lnTo>
                    <a:pt x="1518602" y="127279"/>
                  </a:lnTo>
                  <a:lnTo>
                    <a:pt x="1518818" y="127279"/>
                  </a:lnTo>
                  <a:lnTo>
                    <a:pt x="1478584" y="146215"/>
                  </a:lnTo>
                  <a:lnTo>
                    <a:pt x="1447038" y="175526"/>
                  </a:lnTo>
                  <a:lnTo>
                    <a:pt x="1426502" y="213258"/>
                  </a:lnTo>
                  <a:lnTo>
                    <a:pt x="1419161" y="257479"/>
                  </a:lnTo>
                  <a:lnTo>
                    <a:pt x="1426425" y="301688"/>
                  </a:lnTo>
                  <a:lnTo>
                    <a:pt x="1426552" y="302463"/>
                  </a:lnTo>
                  <a:lnTo>
                    <a:pt x="1447190" y="340639"/>
                  </a:lnTo>
                  <a:lnTo>
                    <a:pt x="1478800" y="370192"/>
                  </a:lnTo>
                  <a:lnTo>
                    <a:pt x="1519110" y="389267"/>
                  </a:lnTo>
                  <a:lnTo>
                    <a:pt x="1565833" y="396036"/>
                  </a:lnTo>
                  <a:lnTo>
                    <a:pt x="1612468" y="389077"/>
                  </a:lnTo>
                  <a:lnTo>
                    <a:pt x="1652549" y="369608"/>
                  </a:lnTo>
                  <a:lnTo>
                    <a:pt x="1683880" y="339775"/>
                  </a:lnTo>
                  <a:lnTo>
                    <a:pt x="1704301" y="301688"/>
                  </a:lnTo>
                  <a:lnTo>
                    <a:pt x="1711490" y="258076"/>
                  </a:lnTo>
                  <a:lnTo>
                    <a:pt x="1711591" y="257479"/>
                  </a:lnTo>
                  <a:close/>
                </a:path>
                <a:path w="2157095" h="396240">
                  <a:moveTo>
                    <a:pt x="1923072" y="128739"/>
                  </a:moveTo>
                  <a:lnTo>
                    <a:pt x="1861527" y="128739"/>
                  </a:lnTo>
                  <a:lnTo>
                    <a:pt x="1861527" y="51142"/>
                  </a:lnTo>
                  <a:lnTo>
                    <a:pt x="1774761" y="51142"/>
                  </a:lnTo>
                  <a:lnTo>
                    <a:pt x="1774761" y="128739"/>
                  </a:lnTo>
                  <a:lnTo>
                    <a:pt x="1732508" y="128739"/>
                  </a:lnTo>
                  <a:lnTo>
                    <a:pt x="1732508" y="196545"/>
                  </a:lnTo>
                  <a:lnTo>
                    <a:pt x="1774761" y="196545"/>
                  </a:lnTo>
                  <a:lnTo>
                    <a:pt x="1774761" y="287020"/>
                  </a:lnTo>
                  <a:lnTo>
                    <a:pt x="1781886" y="332867"/>
                  </a:lnTo>
                  <a:lnTo>
                    <a:pt x="1802409" y="367182"/>
                  </a:lnTo>
                  <a:lnTo>
                    <a:pt x="1835086" y="388696"/>
                  </a:lnTo>
                  <a:lnTo>
                    <a:pt x="1878672" y="396151"/>
                  </a:lnTo>
                  <a:lnTo>
                    <a:pt x="1891563" y="395516"/>
                  </a:lnTo>
                  <a:lnTo>
                    <a:pt x="1903895" y="393801"/>
                  </a:lnTo>
                  <a:lnTo>
                    <a:pt x="1914715" y="391312"/>
                  </a:lnTo>
                  <a:lnTo>
                    <a:pt x="1923072" y="388353"/>
                  </a:lnTo>
                  <a:lnTo>
                    <a:pt x="1923072" y="314426"/>
                  </a:lnTo>
                  <a:lnTo>
                    <a:pt x="1911921" y="317233"/>
                  </a:lnTo>
                  <a:lnTo>
                    <a:pt x="1897862" y="318554"/>
                  </a:lnTo>
                  <a:lnTo>
                    <a:pt x="1881746" y="316014"/>
                  </a:lnTo>
                  <a:lnTo>
                    <a:pt x="1870379" y="308737"/>
                  </a:lnTo>
                  <a:lnTo>
                    <a:pt x="1863636" y="297180"/>
                  </a:lnTo>
                  <a:lnTo>
                    <a:pt x="1861426" y="281813"/>
                  </a:lnTo>
                  <a:lnTo>
                    <a:pt x="1861527" y="196545"/>
                  </a:lnTo>
                  <a:lnTo>
                    <a:pt x="1923072" y="196545"/>
                  </a:lnTo>
                  <a:lnTo>
                    <a:pt x="1923072" y="128739"/>
                  </a:lnTo>
                  <a:close/>
                </a:path>
                <a:path w="2157095" h="396240">
                  <a:moveTo>
                    <a:pt x="2156599" y="309689"/>
                  </a:moveTo>
                  <a:lnTo>
                    <a:pt x="2141969" y="264553"/>
                  </a:lnTo>
                  <a:lnTo>
                    <a:pt x="2095563" y="234226"/>
                  </a:lnTo>
                  <a:lnTo>
                    <a:pt x="2068817" y="223354"/>
                  </a:lnTo>
                  <a:lnTo>
                    <a:pt x="2059635" y="219113"/>
                  </a:lnTo>
                  <a:lnTo>
                    <a:pt x="2053653" y="214630"/>
                  </a:lnTo>
                  <a:lnTo>
                    <a:pt x="2050402" y="209448"/>
                  </a:lnTo>
                  <a:lnTo>
                    <a:pt x="2049424" y="203161"/>
                  </a:lnTo>
                  <a:lnTo>
                    <a:pt x="2052091" y="194868"/>
                  </a:lnTo>
                  <a:lnTo>
                    <a:pt x="2059800" y="188709"/>
                  </a:lnTo>
                  <a:lnTo>
                    <a:pt x="2072119" y="184873"/>
                  </a:lnTo>
                  <a:lnTo>
                    <a:pt x="2088616" y="183553"/>
                  </a:lnTo>
                  <a:lnTo>
                    <a:pt x="2103666" y="184619"/>
                  </a:lnTo>
                  <a:lnTo>
                    <a:pt x="2117394" y="187464"/>
                  </a:lnTo>
                  <a:lnTo>
                    <a:pt x="2129713" y="191566"/>
                  </a:lnTo>
                  <a:lnTo>
                    <a:pt x="2140572" y="196418"/>
                  </a:lnTo>
                  <a:lnTo>
                    <a:pt x="2140572" y="133350"/>
                  </a:lnTo>
                  <a:lnTo>
                    <a:pt x="2129409" y="128498"/>
                  </a:lnTo>
                  <a:lnTo>
                    <a:pt x="2114512" y="124383"/>
                  </a:lnTo>
                  <a:lnTo>
                    <a:pt x="2097100" y="121539"/>
                  </a:lnTo>
                  <a:lnTo>
                    <a:pt x="2078418" y="120472"/>
                  </a:lnTo>
                  <a:lnTo>
                    <a:pt x="2031377" y="126758"/>
                  </a:lnTo>
                  <a:lnTo>
                    <a:pt x="1996351" y="143941"/>
                  </a:lnTo>
                  <a:lnTo>
                    <a:pt x="1974494" y="169557"/>
                  </a:lnTo>
                  <a:lnTo>
                    <a:pt x="1966963" y="201155"/>
                  </a:lnTo>
                  <a:lnTo>
                    <a:pt x="1970824" y="225933"/>
                  </a:lnTo>
                  <a:lnTo>
                    <a:pt x="1982177" y="245872"/>
                  </a:lnTo>
                  <a:lnTo>
                    <a:pt x="2000669" y="261924"/>
                  </a:lnTo>
                  <a:lnTo>
                    <a:pt x="2025954" y="275082"/>
                  </a:lnTo>
                  <a:lnTo>
                    <a:pt x="2054326" y="286423"/>
                  </a:lnTo>
                  <a:lnTo>
                    <a:pt x="2064905" y="291350"/>
                  </a:lnTo>
                  <a:lnTo>
                    <a:pt x="2072055" y="296379"/>
                  </a:lnTo>
                  <a:lnTo>
                    <a:pt x="2076119" y="301967"/>
                  </a:lnTo>
                  <a:lnTo>
                    <a:pt x="2077389" y="308622"/>
                  </a:lnTo>
                  <a:lnTo>
                    <a:pt x="2074951" y="317969"/>
                  </a:lnTo>
                  <a:lnTo>
                    <a:pt x="2067229" y="325501"/>
                  </a:lnTo>
                  <a:lnTo>
                    <a:pt x="2053577" y="330542"/>
                  </a:lnTo>
                  <a:lnTo>
                    <a:pt x="2033397" y="332371"/>
                  </a:lnTo>
                  <a:lnTo>
                    <a:pt x="2014181" y="330682"/>
                  </a:lnTo>
                  <a:lnTo>
                    <a:pt x="1995817" y="326250"/>
                  </a:lnTo>
                  <a:lnTo>
                    <a:pt x="1979637" y="319963"/>
                  </a:lnTo>
                  <a:lnTo>
                    <a:pt x="1966963" y="312762"/>
                  </a:lnTo>
                  <a:lnTo>
                    <a:pt x="1966963" y="375361"/>
                  </a:lnTo>
                  <a:lnTo>
                    <a:pt x="1980653" y="383374"/>
                  </a:lnTo>
                  <a:lnTo>
                    <a:pt x="1998649" y="389953"/>
                  </a:lnTo>
                  <a:lnTo>
                    <a:pt x="2020239" y="394398"/>
                  </a:lnTo>
                  <a:lnTo>
                    <a:pt x="2044738" y="396036"/>
                  </a:lnTo>
                  <a:lnTo>
                    <a:pt x="2093341" y="389026"/>
                  </a:lnTo>
                  <a:lnTo>
                    <a:pt x="2128342" y="370141"/>
                  </a:lnTo>
                  <a:lnTo>
                    <a:pt x="2149500" y="342620"/>
                  </a:lnTo>
                  <a:lnTo>
                    <a:pt x="2156599" y="30968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301331" y="378589"/>
              <a:ext cx="488950" cy="310515"/>
            </a:xfrm>
            <a:custGeom>
              <a:avLst/>
              <a:gdLst/>
              <a:ahLst/>
              <a:cxnLst/>
              <a:rect l="l" t="t" r="r" b="b"/>
              <a:pathLst>
                <a:path w="488950" h="310515">
                  <a:moveTo>
                    <a:pt x="488504" y="0"/>
                  </a:moveTo>
                  <a:lnTo>
                    <a:pt x="436360" y="49071"/>
                  </a:lnTo>
                  <a:lnTo>
                    <a:pt x="403691" y="76241"/>
                  </a:lnTo>
                  <a:lnTo>
                    <a:pt x="365929" y="101638"/>
                  </a:lnTo>
                  <a:lnTo>
                    <a:pt x="325667" y="119528"/>
                  </a:lnTo>
                  <a:lnTo>
                    <a:pt x="284980" y="125873"/>
                  </a:lnTo>
                  <a:lnTo>
                    <a:pt x="244249" y="123427"/>
                  </a:lnTo>
                  <a:lnTo>
                    <a:pt x="203520" y="116640"/>
                  </a:lnTo>
                  <a:lnTo>
                    <a:pt x="162839" y="109959"/>
                  </a:lnTo>
                  <a:lnTo>
                    <a:pt x="122152" y="106603"/>
                  </a:lnTo>
                  <a:lnTo>
                    <a:pt x="81419" y="104354"/>
                  </a:lnTo>
                  <a:lnTo>
                    <a:pt x="40686" y="99801"/>
                  </a:lnTo>
                  <a:lnTo>
                    <a:pt x="0" y="89532"/>
                  </a:lnTo>
                </a:path>
                <a:path w="488950" h="310515">
                  <a:moveTo>
                    <a:pt x="488504" y="69213"/>
                  </a:moveTo>
                  <a:lnTo>
                    <a:pt x="436360" y="119529"/>
                  </a:lnTo>
                  <a:lnTo>
                    <a:pt x="403691" y="147539"/>
                  </a:lnTo>
                  <a:lnTo>
                    <a:pt x="365929" y="173888"/>
                  </a:lnTo>
                  <a:lnTo>
                    <a:pt x="325667" y="192762"/>
                  </a:lnTo>
                  <a:lnTo>
                    <a:pt x="284980" y="200102"/>
                  </a:lnTo>
                  <a:lnTo>
                    <a:pt x="244249" y="198682"/>
                  </a:lnTo>
                  <a:lnTo>
                    <a:pt x="203520" y="192942"/>
                  </a:lnTo>
                  <a:lnTo>
                    <a:pt x="162839" y="187323"/>
                  </a:lnTo>
                  <a:lnTo>
                    <a:pt x="122152" y="185030"/>
                  </a:lnTo>
                  <a:lnTo>
                    <a:pt x="81419" y="184210"/>
                  </a:lnTo>
                  <a:lnTo>
                    <a:pt x="40686" y="181728"/>
                  </a:lnTo>
                  <a:lnTo>
                    <a:pt x="0" y="174453"/>
                  </a:lnTo>
                </a:path>
                <a:path w="488950" h="310515">
                  <a:moveTo>
                    <a:pt x="488504" y="162875"/>
                  </a:moveTo>
                  <a:lnTo>
                    <a:pt x="436360" y="197964"/>
                  </a:lnTo>
                  <a:lnTo>
                    <a:pt x="403691" y="219217"/>
                  </a:lnTo>
                  <a:lnTo>
                    <a:pt x="365929" y="242507"/>
                  </a:lnTo>
                  <a:lnTo>
                    <a:pt x="325667" y="265395"/>
                  </a:lnTo>
                  <a:lnTo>
                    <a:pt x="284980" y="285613"/>
                  </a:lnTo>
                  <a:lnTo>
                    <a:pt x="244249" y="301069"/>
                  </a:lnTo>
                  <a:lnTo>
                    <a:pt x="203520" y="309879"/>
                  </a:lnTo>
                  <a:lnTo>
                    <a:pt x="162839" y="310164"/>
                  </a:lnTo>
                  <a:lnTo>
                    <a:pt x="122152" y="301008"/>
                  </a:lnTo>
                  <a:lnTo>
                    <a:pt x="81419" y="285375"/>
                  </a:lnTo>
                  <a:lnTo>
                    <a:pt x="40686" y="267195"/>
                  </a:lnTo>
                  <a:lnTo>
                    <a:pt x="0" y="250397"/>
                  </a:lnTo>
                </a:path>
              </a:pathLst>
            </a:custGeom>
            <a:ln w="14042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301209" y="709157"/>
              <a:ext cx="488950" cy="31115"/>
            </a:xfrm>
            <a:custGeom>
              <a:avLst/>
              <a:gdLst/>
              <a:ahLst/>
              <a:cxnLst/>
              <a:rect l="l" t="t" r="r" b="b"/>
              <a:pathLst>
                <a:path w="488950" h="31115">
                  <a:moveTo>
                    <a:pt x="0" y="11840"/>
                  </a:moveTo>
                  <a:lnTo>
                    <a:pt x="40686" y="16356"/>
                  </a:lnTo>
                  <a:lnTo>
                    <a:pt x="81419" y="22899"/>
                  </a:lnTo>
                  <a:lnTo>
                    <a:pt x="122152" y="28666"/>
                  </a:lnTo>
                  <a:lnTo>
                    <a:pt x="162839" y="30857"/>
                  </a:lnTo>
                  <a:lnTo>
                    <a:pt x="203520" y="27579"/>
                  </a:lnTo>
                  <a:lnTo>
                    <a:pt x="244249" y="20492"/>
                  </a:lnTo>
                  <a:lnTo>
                    <a:pt x="284980" y="12121"/>
                  </a:lnTo>
                  <a:lnTo>
                    <a:pt x="325667" y="4990"/>
                  </a:lnTo>
                  <a:lnTo>
                    <a:pt x="365929" y="1133"/>
                  </a:lnTo>
                  <a:lnTo>
                    <a:pt x="403691" y="0"/>
                  </a:lnTo>
                  <a:lnTo>
                    <a:pt x="436360" y="505"/>
                  </a:lnTo>
                  <a:lnTo>
                    <a:pt x="461344" y="1565"/>
                  </a:lnTo>
                  <a:lnTo>
                    <a:pt x="488504" y="2982"/>
                  </a:lnTo>
                </a:path>
              </a:pathLst>
            </a:custGeom>
            <a:ln w="13797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343535" y="504513"/>
              <a:ext cx="410209" cy="175895"/>
            </a:xfrm>
            <a:custGeom>
              <a:avLst/>
              <a:gdLst/>
              <a:ahLst/>
              <a:cxnLst/>
              <a:rect l="l" t="t" r="r" b="b"/>
              <a:pathLst>
                <a:path w="410209" h="175895">
                  <a:moveTo>
                    <a:pt x="30822" y="6604"/>
                  </a:moveTo>
                  <a:lnTo>
                    <a:pt x="23850" y="0"/>
                  </a:lnTo>
                  <a:lnTo>
                    <a:pt x="6972" y="0"/>
                  </a:lnTo>
                  <a:lnTo>
                    <a:pt x="0" y="6604"/>
                  </a:lnTo>
                  <a:lnTo>
                    <a:pt x="0" y="23139"/>
                  </a:lnTo>
                  <a:lnTo>
                    <a:pt x="6972" y="29756"/>
                  </a:lnTo>
                  <a:lnTo>
                    <a:pt x="23850" y="29756"/>
                  </a:lnTo>
                  <a:lnTo>
                    <a:pt x="30822" y="23139"/>
                  </a:lnTo>
                  <a:lnTo>
                    <a:pt x="30822" y="14871"/>
                  </a:lnTo>
                  <a:lnTo>
                    <a:pt x="30822" y="6604"/>
                  </a:lnTo>
                  <a:close/>
                </a:path>
                <a:path w="410209" h="175895">
                  <a:moveTo>
                    <a:pt x="409841" y="148221"/>
                  </a:moveTo>
                  <a:lnTo>
                    <a:pt x="407581" y="137477"/>
                  </a:lnTo>
                  <a:lnTo>
                    <a:pt x="401447" y="128689"/>
                  </a:lnTo>
                  <a:lnTo>
                    <a:pt x="392341" y="122758"/>
                  </a:lnTo>
                  <a:lnTo>
                    <a:pt x="381203" y="120586"/>
                  </a:lnTo>
                  <a:lnTo>
                    <a:pt x="370078" y="122758"/>
                  </a:lnTo>
                  <a:lnTo>
                    <a:pt x="360984" y="128689"/>
                  </a:lnTo>
                  <a:lnTo>
                    <a:pt x="354838" y="137477"/>
                  </a:lnTo>
                  <a:lnTo>
                    <a:pt x="352590" y="148221"/>
                  </a:lnTo>
                  <a:lnTo>
                    <a:pt x="354838" y="158965"/>
                  </a:lnTo>
                  <a:lnTo>
                    <a:pt x="360984" y="167754"/>
                  </a:lnTo>
                  <a:lnTo>
                    <a:pt x="370078" y="173685"/>
                  </a:lnTo>
                  <a:lnTo>
                    <a:pt x="381203" y="175856"/>
                  </a:lnTo>
                  <a:lnTo>
                    <a:pt x="392341" y="173685"/>
                  </a:lnTo>
                  <a:lnTo>
                    <a:pt x="401447" y="167754"/>
                  </a:lnTo>
                  <a:lnTo>
                    <a:pt x="407581" y="158965"/>
                  </a:lnTo>
                  <a:lnTo>
                    <a:pt x="409841" y="148221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E79B24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67518A573D2ED4B970A83A5D314026F" ma:contentTypeVersion="16" ma:contentTypeDescription="Crear nuevo documento." ma:contentTypeScope="" ma:versionID="9cb13282509c79bdb1458b96078e35a3">
  <xsd:schema xmlns:xsd="http://www.w3.org/2001/XMLSchema" xmlns:xs="http://www.w3.org/2001/XMLSchema" xmlns:p="http://schemas.microsoft.com/office/2006/metadata/properties" xmlns:ns2="f8d2ff06-ebee-4e02-a254-a76f247988c6" xmlns:ns3="08f43fec-33bd-4c90-9700-c86c457b4473" targetNamespace="http://schemas.microsoft.com/office/2006/metadata/properties" ma:root="true" ma:fieldsID="7599ef435a1f9281d33b3a758b45f694" ns2:_="" ns3:_="">
    <xsd:import namespace="f8d2ff06-ebee-4e02-a254-a76f247988c6"/>
    <xsd:import namespace="08f43fec-33bd-4c90-9700-c86c457b44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d2ff06-ebee-4e02-a254-a76f247988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Etiquetas de imagen" ma:readOnly="false" ma:fieldId="{5cf76f15-5ced-4ddc-b409-7134ff3c332f}" ma:taxonomyMulti="true" ma:sspId="2f3a5d79-882a-449d-abf6-1704760e33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f43fec-33bd-4c90-9700-c86c457b4473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f30044d9-a38e-4b0a-809e-8fa42648ae33}" ma:internalName="TaxCatchAll" ma:showField="CatchAllData" ma:web="08f43fec-33bd-4c90-9700-c86c457b447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8d2ff06-ebee-4e02-a254-a76f247988c6">
      <Terms xmlns="http://schemas.microsoft.com/office/infopath/2007/PartnerControls"/>
    </lcf76f155ced4ddcb4097134ff3c332f>
    <TaxCatchAll xmlns="08f43fec-33bd-4c90-9700-c86c457b4473" xsi:nil="true"/>
  </documentManagement>
</p:properties>
</file>

<file path=customXml/itemProps1.xml><?xml version="1.0" encoding="utf-8"?>
<ds:datastoreItem xmlns:ds="http://schemas.openxmlformats.org/officeDocument/2006/customXml" ds:itemID="{A75C1B4B-92EE-4AB1-A48F-6B2608AB7231}"/>
</file>

<file path=customXml/itemProps2.xml><?xml version="1.0" encoding="utf-8"?>
<ds:datastoreItem xmlns:ds="http://schemas.openxmlformats.org/officeDocument/2006/customXml" ds:itemID="{92617F8E-6A7E-4730-BF60-D294D5C83C71}"/>
</file>

<file path=customXml/itemProps3.xml><?xml version="1.0" encoding="utf-8"?>
<ds:datastoreItem xmlns:ds="http://schemas.openxmlformats.org/officeDocument/2006/customXml" ds:itemID="{DDE6700E-35BF-47CA-8CF3-4C2DF058C5D3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Teknia</dc:title>
  <dc:creator>Ugo R. Sánchez</dc:creator>
  <dcterms:created xsi:type="dcterms:W3CDTF">2025-05-20T08:11:09Z</dcterms:created>
  <dcterms:modified xsi:type="dcterms:W3CDTF">2025-05-20T08:11:09Z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2025-05-18T00:00:00Z</vt:filetime>
  </property>
  <property fmtid="{D5CDD505-2E9C-101B-9397-08002B2CF9AE}" pid="3" name="Creator">
    <vt:lpwstr>Microsoft® PowerPoint® para Microsoft 365</vt:lpwstr>
  </property>
  <property fmtid="{D5CDD505-2E9C-101B-9397-08002B2CF9AE}" pid="4" name="LastSaved">
    <vt:filetime>2025-05-20T00:00:00Z</vt:filetime>
  </property>
  <property fmtid="{D5CDD505-2E9C-101B-9397-08002B2CF9AE}" pid="5" name="Producer">
    <vt:lpwstr>Microsoft® PowerPoint® para Microsoft 365</vt:lpwstr>
  </property>
  <property fmtid="{D5CDD505-2E9C-101B-9397-08002B2CF9AE}" pid="6" name="ContentTypeId">
    <vt:lpwstr>0x010100A67518A573D2ED4B970A83A5D314026F</vt:lpwstr>
  </property>
  <property fmtid="{D5CDD505-2E9C-101B-9397-08002B2CF9AE}" pid="7" name="MediaServiceImageTags">
    <vt:lpwstr/>
  </property>
</Properties>
</file>