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12192000" cy="6858000"/>
  <p:notesSz cx="6858000" cy="9144000"/>
  <p:embeddedFontLst>
    <p:embeddedFont>
      <p:font typeface="Trebuchet MS" charset="1" panose="020B0603020202020204"/>
      <p:regular r:id="rId35"/>
    </p:embeddedFont>
    <p:embeddedFont>
      <p:font typeface="Trebuchet MS Bold" charset="1" panose="020B0703020202020204"/>
      <p:regular r:id="rId36"/>
    </p:embeddedFont>
    <p:embeddedFont>
      <p:font typeface="Calibri (MS)" charset="1" panose="020F0502020204030204"/>
      <p:regular r:id="rId37"/>
    </p:embeddedFont>
    <p:embeddedFont>
      <p:font typeface="Calibri (MS) Bold" charset="1" panose="020F0702030404030204"/>
      <p:regular r:id="rId38"/>
    </p:embeddedFont>
    <p:embeddedFont>
      <p:font typeface="IBM Plex Sans Condensed" charset="1" panose="020B0506050203000203"/>
      <p:regular r:id="rId39"/>
    </p:embeddedFont>
    <p:embeddedFont>
      <p:font typeface="Calibri (MS) Italics" charset="1" panose="020F05020202040A0204"/>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9.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ustomXml" Target="../customXml/item2.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ustomXml" Target="../customXml/item1.xml"/><Relationship Id="rId1" Type="http://schemas.openxmlformats.org/officeDocument/2006/relationships/slideMaster" Target="slideMasters/slide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7.fntdata"/><Relationship Id="rId40" Type="http://schemas.openxmlformats.org/officeDocument/2006/relationships/font" Target="fonts/font40.fntdata"/><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6.fntdata"/><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5.fntdata"/><Relationship Id="rId4" Type="http://schemas.openxmlformats.org/officeDocument/2006/relationships/theme" Target="theme/theme1.xml"/><Relationship Id="rId9" Type="http://schemas.openxmlformats.org/officeDocument/2006/relationships/slide" Target="slides/slide4.xml"/><Relationship Id="rId43" Type="http://schemas.openxmlformats.org/officeDocument/2006/relationships/customXml" Target="../customXml/item3.xml"/><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8.fntdata"/></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85.jpeg" Type="http://schemas.openxmlformats.org/officeDocument/2006/relationships/image"/><Relationship Id="rId7" Target="../media/image86.png" Type="http://schemas.openxmlformats.org/officeDocument/2006/relationships/image"/><Relationship Id="rId8" Target="../media/image87.png" Type="http://schemas.openxmlformats.org/officeDocument/2006/relationships/image"/><Relationship Id="rId9" Target="../media/image8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89.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4.jpeg" Type="http://schemas.openxmlformats.org/officeDocument/2006/relationships/image"/><Relationship Id="rId11" Target="../media/image95.jpeg" Type="http://schemas.openxmlformats.org/officeDocument/2006/relationships/image"/><Relationship Id="rId12" Target="../media/image96.jpeg" Type="http://schemas.openxmlformats.org/officeDocument/2006/relationships/image"/><Relationship Id="rId13" Target="../media/image97.jpeg" Type="http://schemas.openxmlformats.org/officeDocument/2006/relationships/image"/><Relationship Id="rId14" Target="../media/image98.jpeg" Type="http://schemas.openxmlformats.org/officeDocument/2006/relationships/image"/><Relationship Id="rId15" Target="../media/image99.png" Type="http://schemas.openxmlformats.org/officeDocument/2006/relationships/image"/><Relationship Id="rId16" Target="../media/image100.png" Type="http://schemas.openxmlformats.org/officeDocument/2006/relationships/image"/><Relationship Id="rId17" Target="../media/image101.svg" Type="http://schemas.openxmlformats.org/officeDocument/2006/relationships/image"/><Relationship Id="rId18" Target="../media/image102.png" Type="http://schemas.openxmlformats.org/officeDocument/2006/relationships/image"/><Relationship Id="rId19" Target="../media/image103.svg" Type="http://schemas.openxmlformats.org/officeDocument/2006/relationships/image"/><Relationship Id="rId2" Target="../media/image1.png" Type="http://schemas.openxmlformats.org/officeDocument/2006/relationships/image"/><Relationship Id="rId20" Target="../media/image104.png" Type="http://schemas.openxmlformats.org/officeDocument/2006/relationships/image"/><Relationship Id="rId21" Target="../media/image105.png" Type="http://schemas.openxmlformats.org/officeDocument/2006/relationships/image"/><Relationship Id="rId22" Target="../media/image106.png" Type="http://schemas.openxmlformats.org/officeDocument/2006/relationships/image"/><Relationship Id="rId23" Target="../media/image107.svg" Type="http://schemas.openxmlformats.org/officeDocument/2006/relationships/image"/><Relationship Id="rId24" Target="../media/image108.png" Type="http://schemas.openxmlformats.org/officeDocument/2006/relationships/image"/><Relationship Id="rId25" Target="../media/image109.png" Type="http://schemas.openxmlformats.org/officeDocument/2006/relationships/image"/><Relationship Id="rId26" Target="../media/image110.svg" Type="http://schemas.openxmlformats.org/officeDocument/2006/relationships/image"/><Relationship Id="rId27" Target="../media/image111.png" Type="http://schemas.openxmlformats.org/officeDocument/2006/relationships/image"/><Relationship Id="rId28" Target="../media/image112.png" Type="http://schemas.openxmlformats.org/officeDocument/2006/relationships/image"/><Relationship Id="rId29" Target="../media/image113.svg" Type="http://schemas.openxmlformats.org/officeDocument/2006/relationships/image"/><Relationship Id="rId3" Target="../media/image2.svg" Type="http://schemas.openxmlformats.org/officeDocument/2006/relationships/image"/><Relationship Id="rId30" Target="../media/image114.png" Type="http://schemas.openxmlformats.org/officeDocument/2006/relationships/image"/><Relationship Id="rId31" Target="../media/image115.png" Type="http://schemas.openxmlformats.org/officeDocument/2006/relationships/image"/><Relationship Id="rId32" Target="../media/image116.svg" Type="http://schemas.openxmlformats.org/officeDocument/2006/relationships/image"/><Relationship Id="rId33" Target="../media/image117.png" Type="http://schemas.openxmlformats.org/officeDocument/2006/relationships/image"/><Relationship Id="rId34" Target="../media/image118.png" Type="http://schemas.openxmlformats.org/officeDocument/2006/relationships/image"/><Relationship Id="rId35" Target="../media/image119.svg" Type="http://schemas.openxmlformats.org/officeDocument/2006/relationships/image"/><Relationship Id="rId36" Target="../media/image120.png" Type="http://schemas.openxmlformats.org/officeDocument/2006/relationships/image"/><Relationship Id="rId37" Target="../media/image121.png" Type="http://schemas.openxmlformats.org/officeDocument/2006/relationships/image"/><Relationship Id="rId38" Target="../media/image122.svg" Type="http://schemas.openxmlformats.org/officeDocument/2006/relationships/image"/><Relationship Id="rId39" Target="../media/image123.png" Type="http://schemas.openxmlformats.org/officeDocument/2006/relationships/image"/><Relationship Id="rId4" Target="../media/image3.png" Type="http://schemas.openxmlformats.org/officeDocument/2006/relationships/image"/><Relationship Id="rId40" Target="../media/image124.svg" Type="http://schemas.openxmlformats.org/officeDocument/2006/relationships/image"/><Relationship Id="rId41" Target="../media/image125.png" Type="http://schemas.openxmlformats.org/officeDocument/2006/relationships/image"/><Relationship Id="rId42" Target="../media/image126.png" Type="http://schemas.openxmlformats.org/officeDocument/2006/relationships/image"/><Relationship Id="rId43" Target="../media/image127.png" Type="http://schemas.openxmlformats.org/officeDocument/2006/relationships/image"/><Relationship Id="rId44" Target="../media/image128.svg" Type="http://schemas.openxmlformats.org/officeDocument/2006/relationships/image"/><Relationship Id="rId45" Target="../media/image129.png" Type="http://schemas.openxmlformats.org/officeDocument/2006/relationships/image"/><Relationship Id="rId46" Target="../media/image130.png" Type="http://schemas.openxmlformats.org/officeDocument/2006/relationships/image"/><Relationship Id="rId47" Target="../media/image131.svg" Type="http://schemas.openxmlformats.org/officeDocument/2006/relationships/image"/><Relationship Id="rId48" Target="../media/image132.png" Type="http://schemas.openxmlformats.org/officeDocument/2006/relationships/image"/><Relationship Id="rId49" Target="../media/image133.png" Type="http://schemas.openxmlformats.org/officeDocument/2006/relationships/image"/><Relationship Id="rId5" Target="../media/image4.svg" Type="http://schemas.openxmlformats.org/officeDocument/2006/relationships/image"/><Relationship Id="rId50" Target="../media/image134.svg" Type="http://schemas.openxmlformats.org/officeDocument/2006/relationships/image"/><Relationship Id="rId51" Target="../media/image135.png" Type="http://schemas.openxmlformats.org/officeDocument/2006/relationships/image"/><Relationship Id="rId52" Target="../media/image136.png" Type="http://schemas.openxmlformats.org/officeDocument/2006/relationships/image"/><Relationship Id="rId53" Target="../media/image137.svg" Type="http://schemas.openxmlformats.org/officeDocument/2006/relationships/image"/><Relationship Id="rId54" Target="../media/image138.png" Type="http://schemas.openxmlformats.org/officeDocument/2006/relationships/image"/><Relationship Id="rId55" Target="../media/image139.svg" Type="http://schemas.openxmlformats.org/officeDocument/2006/relationships/image"/><Relationship Id="rId56" Target="../media/image140.png" Type="http://schemas.openxmlformats.org/officeDocument/2006/relationships/image"/><Relationship Id="rId57" Target="../media/image141.png" Type="http://schemas.openxmlformats.org/officeDocument/2006/relationships/image"/><Relationship Id="rId58" Target="../media/image142.png" Type="http://schemas.openxmlformats.org/officeDocument/2006/relationships/image"/><Relationship Id="rId59" Target="../media/image143.svg" Type="http://schemas.openxmlformats.org/officeDocument/2006/relationships/image"/><Relationship Id="rId6" Target="../media/image90.png" Type="http://schemas.openxmlformats.org/officeDocument/2006/relationships/image"/><Relationship Id="rId60" Target="../media/image144.png" Type="http://schemas.openxmlformats.org/officeDocument/2006/relationships/image"/><Relationship Id="rId61" Target="../media/image145.png" Type="http://schemas.openxmlformats.org/officeDocument/2006/relationships/image"/><Relationship Id="rId62" Target="../media/image146.svg" Type="http://schemas.openxmlformats.org/officeDocument/2006/relationships/image"/><Relationship Id="rId63" Target="../media/image147.png" Type="http://schemas.openxmlformats.org/officeDocument/2006/relationships/image"/><Relationship Id="rId64" Target="../media/image148.png" Type="http://schemas.openxmlformats.org/officeDocument/2006/relationships/image"/><Relationship Id="rId65" Target="../media/image149.svg" Type="http://schemas.openxmlformats.org/officeDocument/2006/relationships/image"/><Relationship Id="rId66" Target="../media/image150.png" Type="http://schemas.openxmlformats.org/officeDocument/2006/relationships/image"/><Relationship Id="rId67" Target="../media/image151.png" Type="http://schemas.openxmlformats.org/officeDocument/2006/relationships/image"/><Relationship Id="rId68" Target="../media/image152.svg" Type="http://schemas.openxmlformats.org/officeDocument/2006/relationships/image"/><Relationship Id="rId69" Target="../media/image153.png" Type="http://schemas.openxmlformats.org/officeDocument/2006/relationships/image"/><Relationship Id="rId7" Target="../media/image91.png" Type="http://schemas.openxmlformats.org/officeDocument/2006/relationships/image"/><Relationship Id="rId70" Target="../media/image154.png" Type="http://schemas.openxmlformats.org/officeDocument/2006/relationships/image"/><Relationship Id="rId71" Target="../media/image155.svg" Type="http://schemas.openxmlformats.org/officeDocument/2006/relationships/image"/><Relationship Id="rId72" Target="../media/image156.png" Type="http://schemas.openxmlformats.org/officeDocument/2006/relationships/image"/><Relationship Id="rId73" Target="../media/image157.png" Type="http://schemas.openxmlformats.org/officeDocument/2006/relationships/image"/><Relationship Id="rId74" Target="../media/image158.svg" Type="http://schemas.openxmlformats.org/officeDocument/2006/relationships/image"/><Relationship Id="rId75" Target="../media/image159.png" Type="http://schemas.openxmlformats.org/officeDocument/2006/relationships/image"/><Relationship Id="rId76" Target="../media/image160.png" Type="http://schemas.openxmlformats.org/officeDocument/2006/relationships/image"/><Relationship Id="rId77" Target="../media/image161.svg" Type="http://schemas.openxmlformats.org/officeDocument/2006/relationships/image"/><Relationship Id="rId78" Target="../media/image162.png" Type="http://schemas.openxmlformats.org/officeDocument/2006/relationships/image"/><Relationship Id="rId79" Target="../media/image163.png" Type="http://schemas.openxmlformats.org/officeDocument/2006/relationships/image"/><Relationship Id="rId8" Target="../media/image92.svg" Type="http://schemas.openxmlformats.org/officeDocument/2006/relationships/image"/><Relationship Id="rId80" Target="../media/image164.svg" Type="http://schemas.openxmlformats.org/officeDocument/2006/relationships/image"/><Relationship Id="rId81" Target="../media/image165.png" Type="http://schemas.openxmlformats.org/officeDocument/2006/relationships/image"/><Relationship Id="rId82" Target="../media/image166.png" Type="http://schemas.openxmlformats.org/officeDocument/2006/relationships/image"/><Relationship Id="rId83" Target="../media/image167.svg" Type="http://schemas.openxmlformats.org/officeDocument/2006/relationships/image"/><Relationship Id="rId84" Target="../media/image168.jpeg" Type="http://schemas.openxmlformats.org/officeDocument/2006/relationships/image"/><Relationship Id="rId85" Target="../media/image169.jpeg" Type="http://schemas.openxmlformats.org/officeDocument/2006/relationships/image"/><Relationship Id="rId86" Target="../media/image170.jpeg" Type="http://schemas.openxmlformats.org/officeDocument/2006/relationships/image"/><Relationship Id="rId87" Target="../media/image171.jpeg" Type="http://schemas.openxmlformats.org/officeDocument/2006/relationships/image"/><Relationship Id="rId88" Target="../media/image172.png" Type="http://schemas.openxmlformats.org/officeDocument/2006/relationships/image"/><Relationship Id="rId89" Target="../media/image173.jpeg" Type="http://schemas.openxmlformats.org/officeDocument/2006/relationships/image"/><Relationship Id="rId9" Target="../media/image93.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2.jpeg" Type="http://schemas.openxmlformats.org/officeDocument/2006/relationships/image"/><Relationship Id="rId11" Target="../media/image183.jpeg" Type="http://schemas.openxmlformats.org/officeDocument/2006/relationships/image"/><Relationship Id="rId12" Target="../media/image184.jpeg" Type="http://schemas.openxmlformats.org/officeDocument/2006/relationships/image"/><Relationship Id="rId13" Target="../media/image185.png" Type="http://schemas.openxmlformats.org/officeDocument/2006/relationships/image"/><Relationship Id="rId14" Target="../media/image186.png" Type="http://schemas.openxmlformats.org/officeDocument/2006/relationships/image"/><Relationship Id="rId15" Target="../media/image168.jpeg" Type="http://schemas.openxmlformats.org/officeDocument/2006/relationships/image"/><Relationship Id="rId16" Target="../media/image187.jpeg" Type="http://schemas.openxmlformats.org/officeDocument/2006/relationships/image"/><Relationship Id="rId17" Target="../media/image188.jpeg" Type="http://schemas.openxmlformats.org/officeDocument/2006/relationships/image"/><Relationship Id="rId18" Target="../media/image189.jpeg" Type="http://schemas.openxmlformats.org/officeDocument/2006/relationships/image"/><Relationship Id="rId19" Target="../media/image171.jpeg" Type="http://schemas.openxmlformats.org/officeDocument/2006/relationships/image"/><Relationship Id="rId2" Target="../media/image174.png" Type="http://schemas.openxmlformats.org/officeDocument/2006/relationships/image"/><Relationship Id="rId20" Target="../media/image190.png" Type="http://schemas.openxmlformats.org/officeDocument/2006/relationships/image"/><Relationship Id="rId21" Target="../media/image191.png" Type="http://schemas.openxmlformats.org/officeDocument/2006/relationships/image"/><Relationship Id="rId22" Target="../media/image192.jpeg" Type="http://schemas.openxmlformats.org/officeDocument/2006/relationships/image"/><Relationship Id="rId23" Target="../media/image193.jpeg" Type="http://schemas.openxmlformats.org/officeDocument/2006/relationships/image"/><Relationship Id="rId3" Target="../media/image175.svg" Type="http://schemas.openxmlformats.org/officeDocument/2006/relationships/image"/><Relationship Id="rId4" Target="../media/image176.png" Type="http://schemas.openxmlformats.org/officeDocument/2006/relationships/image"/><Relationship Id="rId5" Target="../media/image177.svg" Type="http://schemas.openxmlformats.org/officeDocument/2006/relationships/image"/><Relationship Id="rId6" Target="../media/image178.jpeg" Type="http://schemas.openxmlformats.org/officeDocument/2006/relationships/image"/><Relationship Id="rId7" Target="../media/image179.jpeg" Type="http://schemas.openxmlformats.org/officeDocument/2006/relationships/image"/><Relationship Id="rId8" Target="../media/image180.jpeg" Type="http://schemas.openxmlformats.org/officeDocument/2006/relationships/image"/><Relationship Id="rId9" Target="../media/image18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8.png" Type="http://schemas.openxmlformats.org/officeDocument/2006/relationships/image"/><Relationship Id="rId11" Target="../media/image199.svg" Type="http://schemas.openxmlformats.org/officeDocument/2006/relationships/image"/><Relationship Id="rId12" Target="../media/image200.png" Type="http://schemas.openxmlformats.org/officeDocument/2006/relationships/image"/><Relationship Id="rId13" Target="../media/image201.png" Type="http://schemas.openxmlformats.org/officeDocument/2006/relationships/image"/><Relationship Id="rId14" Target="../media/image202.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94.jpeg" Type="http://schemas.openxmlformats.org/officeDocument/2006/relationships/image"/><Relationship Id="rId7" Target="../media/image195.png" Type="http://schemas.openxmlformats.org/officeDocument/2006/relationships/image"/><Relationship Id="rId8" Target="../media/image196.png" Type="http://schemas.openxmlformats.org/officeDocument/2006/relationships/image"/><Relationship Id="rId9" Target="../media/image19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03.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8.svg" Type="http://schemas.openxmlformats.org/officeDocument/2006/relationships/image"/><Relationship Id="rId11" Target="../media/image209.png" Type="http://schemas.openxmlformats.org/officeDocument/2006/relationships/image"/><Relationship Id="rId12" Target="../media/image210.png" Type="http://schemas.openxmlformats.org/officeDocument/2006/relationships/image"/><Relationship Id="rId13" Target="../media/image211.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04.jpeg" Type="http://schemas.openxmlformats.org/officeDocument/2006/relationships/image"/><Relationship Id="rId7" Target="../media/image205.jpeg" Type="http://schemas.openxmlformats.org/officeDocument/2006/relationships/image"/><Relationship Id="rId8" Target="../media/image206.png" Type="http://schemas.openxmlformats.org/officeDocument/2006/relationships/image"/><Relationship Id="rId9" Target="../media/image207.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12.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7.png" Type="http://schemas.openxmlformats.org/officeDocument/2006/relationships/image"/><Relationship Id="rId11" Target="../media/image218.png" Type="http://schemas.openxmlformats.org/officeDocument/2006/relationships/image"/><Relationship Id="rId12" Target="../media/image219.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13.jpeg" Type="http://schemas.openxmlformats.org/officeDocument/2006/relationships/image"/><Relationship Id="rId7" Target="../media/image214.png" Type="http://schemas.openxmlformats.org/officeDocument/2006/relationships/image"/><Relationship Id="rId8" Target="../media/image215.png" Type="http://schemas.openxmlformats.org/officeDocument/2006/relationships/image"/><Relationship Id="rId9" Target="../media/image216.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20.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jpeg" Type="http://schemas.openxmlformats.org/officeDocument/2006/relationships/image"/><Relationship Id="rId11" Target="../media/image20.png" Type="http://schemas.openxmlformats.org/officeDocument/2006/relationships/image"/><Relationship Id="rId12" Target="../media/image21.png" Type="http://schemas.openxmlformats.org/officeDocument/2006/relationships/image"/><Relationship Id="rId13" Target="../media/image22.png" Type="http://schemas.openxmlformats.org/officeDocument/2006/relationships/image"/><Relationship Id="rId14" Target="../media/image23.png" Type="http://schemas.openxmlformats.org/officeDocument/2006/relationships/image"/><Relationship Id="rId15" Target="../media/image24.png" Type="http://schemas.openxmlformats.org/officeDocument/2006/relationships/image"/><Relationship Id="rId16" Target="../media/image25.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 Id="rId9" Target="../media/image18.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5.png" Type="http://schemas.openxmlformats.org/officeDocument/2006/relationships/image"/><Relationship Id="rId11" Target="../media/image226.png" Type="http://schemas.openxmlformats.org/officeDocument/2006/relationships/image"/><Relationship Id="rId12" Target="../media/image227.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21.jpeg" Type="http://schemas.openxmlformats.org/officeDocument/2006/relationships/image"/><Relationship Id="rId7" Target="../media/image222.png" Type="http://schemas.openxmlformats.org/officeDocument/2006/relationships/image"/><Relationship Id="rId8" Target="../media/image223.png" Type="http://schemas.openxmlformats.org/officeDocument/2006/relationships/image"/><Relationship Id="rId9" Target="../media/image224.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28.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3.svg" Type="http://schemas.openxmlformats.org/officeDocument/2006/relationships/image"/><Relationship Id="rId11" Target="../media/image234.png" Type="http://schemas.openxmlformats.org/officeDocument/2006/relationships/image"/><Relationship Id="rId12" Target="../media/image235.png" Type="http://schemas.openxmlformats.org/officeDocument/2006/relationships/image"/><Relationship Id="rId13" Target="../media/image236.svg" Type="http://schemas.openxmlformats.org/officeDocument/2006/relationships/image"/><Relationship Id="rId14" Target="../media/image237.png" Type="http://schemas.openxmlformats.org/officeDocument/2006/relationships/image"/><Relationship Id="rId15" Target="../media/image238.png" Type="http://schemas.openxmlformats.org/officeDocument/2006/relationships/image"/><Relationship Id="rId16" Target="../media/image239.svg" Type="http://schemas.openxmlformats.org/officeDocument/2006/relationships/image"/><Relationship Id="rId17" Target="../media/image240.png" Type="http://schemas.openxmlformats.org/officeDocument/2006/relationships/image"/><Relationship Id="rId18" Target="../media/image241.png" Type="http://schemas.openxmlformats.org/officeDocument/2006/relationships/image"/><Relationship Id="rId19" Target="../media/image242.svg" Type="http://schemas.openxmlformats.org/officeDocument/2006/relationships/image"/><Relationship Id="rId2" Target="../media/image1.png" Type="http://schemas.openxmlformats.org/officeDocument/2006/relationships/image"/><Relationship Id="rId20" Target="../media/image178.jpeg" Type="http://schemas.openxmlformats.org/officeDocument/2006/relationships/image"/><Relationship Id="rId21" Target="../media/image243.jpeg" Type="http://schemas.openxmlformats.org/officeDocument/2006/relationships/image"/><Relationship Id="rId22" Target="../media/image244.png" Type="http://schemas.openxmlformats.org/officeDocument/2006/relationships/image"/><Relationship Id="rId23" Target="../media/image245.jpeg" Type="http://schemas.openxmlformats.org/officeDocument/2006/relationships/image"/><Relationship Id="rId24" Target="../media/image246.png" Type="http://schemas.openxmlformats.org/officeDocument/2006/relationships/image"/><Relationship Id="rId25" Target="../media/image247.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29.jpeg" Type="http://schemas.openxmlformats.org/officeDocument/2006/relationships/image"/><Relationship Id="rId7" Target="../media/image230.jpeg" Type="http://schemas.openxmlformats.org/officeDocument/2006/relationships/image"/><Relationship Id="rId8" Target="../media/image231.png" Type="http://schemas.openxmlformats.org/officeDocument/2006/relationships/image"/><Relationship Id="rId9" Target="../media/image232.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2.png" Type="http://schemas.openxmlformats.org/officeDocument/2006/relationships/image"/><Relationship Id="rId11" Target="../media/image253.svg" Type="http://schemas.openxmlformats.org/officeDocument/2006/relationships/image"/><Relationship Id="rId12" Target="../media/image243.jpeg" Type="http://schemas.openxmlformats.org/officeDocument/2006/relationships/image"/><Relationship Id="rId13" Target="../media/image244.png" Type="http://schemas.openxmlformats.org/officeDocument/2006/relationships/image"/><Relationship Id="rId14" Target="../media/image245.jpeg" Type="http://schemas.openxmlformats.org/officeDocument/2006/relationships/image"/><Relationship Id="rId15" Target="../media/image246.png" Type="http://schemas.openxmlformats.org/officeDocument/2006/relationships/image"/><Relationship Id="rId16" Target="../media/image254.png" Type="http://schemas.openxmlformats.org/officeDocument/2006/relationships/image"/><Relationship Id="rId17" Target="../media/image255.jpeg" Type="http://schemas.openxmlformats.org/officeDocument/2006/relationships/image"/><Relationship Id="rId18" Target="../media/image256.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48.png" Type="http://schemas.openxmlformats.org/officeDocument/2006/relationships/image"/><Relationship Id="rId7" Target="../media/image249.png" Type="http://schemas.openxmlformats.org/officeDocument/2006/relationships/image"/><Relationship Id="rId8" Target="../media/image250.svg" Type="http://schemas.openxmlformats.org/officeDocument/2006/relationships/image"/><Relationship Id="rId9" Target="../media/image25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1.png" Type="http://schemas.openxmlformats.org/officeDocument/2006/relationships/image"/><Relationship Id="rId11" Target="../media/image262.svg" Type="http://schemas.openxmlformats.org/officeDocument/2006/relationships/image"/><Relationship Id="rId12" Target="../media/image263.png" Type="http://schemas.openxmlformats.org/officeDocument/2006/relationships/image"/><Relationship Id="rId13" Target="../media/image264.png" Type="http://schemas.openxmlformats.org/officeDocument/2006/relationships/image"/><Relationship Id="rId14" Target="../media/image265.png" Type="http://schemas.openxmlformats.org/officeDocument/2006/relationships/image"/><Relationship Id="rId15" Target="../media/image266.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57.jpeg" Type="http://schemas.openxmlformats.org/officeDocument/2006/relationships/image"/><Relationship Id="rId7" Target="../media/image258.png" Type="http://schemas.openxmlformats.org/officeDocument/2006/relationships/image"/><Relationship Id="rId8" Target="../media/image259.png" Type="http://schemas.openxmlformats.org/officeDocument/2006/relationships/image"/><Relationship Id="rId9" Target="../media/image260.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0.png" Type="http://schemas.openxmlformats.org/officeDocument/2006/relationships/image"/><Relationship Id="rId11" Target="../media/image251.png" Type="http://schemas.openxmlformats.org/officeDocument/2006/relationships/image"/><Relationship Id="rId12" Target="../media/image271.jpeg" Type="http://schemas.openxmlformats.org/officeDocument/2006/relationships/image"/><Relationship Id="rId13" Target="../media/image272.jpeg" Type="http://schemas.openxmlformats.org/officeDocument/2006/relationships/image"/><Relationship Id="rId14" Target="../media/image273.jpeg" Type="http://schemas.openxmlformats.org/officeDocument/2006/relationships/image"/><Relationship Id="rId15" Target="../media/image274.jpeg" Type="http://schemas.openxmlformats.org/officeDocument/2006/relationships/image"/><Relationship Id="rId16" Target="../media/image275.jpeg" Type="http://schemas.openxmlformats.org/officeDocument/2006/relationships/image"/><Relationship Id="rId17" Target="../media/image276.jpeg" Type="http://schemas.openxmlformats.org/officeDocument/2006/relationships/image"/><Relationship Id="rId18" Target="../media/image277.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67.png" Type="http://schemas.openxmlformats.org/officeDocument/2006/relationships/image"/><Relationship Id="rId7" Target="../media/image268.svg" Type="http://schemas.openxmlformats.org/officeDocument/2006/relationships/image"/><Relationship Id="rId8" Target="../media/image252.png" Type="http://schemas.openxmlformats.org/officeDocument/2006/relationships/image"/><Relationship Id="rId9" Target="../media/image269.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2.png" Type="http://schemas.openxmlformats.org/officeDocument/2006/relationships/image"/><Relationship Id="rId11" Target="../media/image283.png" Type="http://schemas.openxmlformats.org/officeDocument/2006/relationships/image"/><Relationship Id="rId12" Target="../media/image284.svg" Type="http://schemas.openxmlformats.org/officeDocument/2006/relationships/image"/><Relationship Id="rId13" Target="../media/image285.png" Type="http://schemas.openxmlformats.org/officeDocument/2006/relationships/image"/><Relationship Id="rId14" Target="../media/image286.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78.jpeg" Type="http://schemas.openxmlformats.org/officeDocument/2006/relationships/image"/><Relationship Id="rId7" Target="../media/image279.png" Type="http://schemas.openxmlformats.org/officeDocument/2006/relationships/image"/><Relationship Id="rId8" Target="../media/image280.png" Type="http://schemas.openxmlformats.org/officeDocument/2006/relationships/image"/><Relationship Id="rId9" Target="../media/image281.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87.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88.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png" Type="http://schemas.openxmlformats.org/officeDocument/2006/relationships/image"/><Relationship Id="rId12" Target="../media/image12.svg" Type="http://schemas.openxmlformats.org/officeDocument/2006/relationships/image"/><Relationship Id="rId13" Target="../media/image13.png" Type="http://schemas.openxmlformats.org/officeDocument/2006/relationships/image"/><Relationship Id="rId14" Target="../media/image14.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89.jpeg" Type="http://schemas.openxmlformats.org/officeDocument/2006/relationships/image"/><Relationship Id="rId7" Target="../media/image290.png" Type="http://schemas.openxmlformats.org/officeDocument/2006/relationships/image"/><Relationship Id="rId8" Target="../media/image291.svg" Type="http://schemas.openxmlformats.org/officeDocument/2006/relationships/image"/><Relationship Id="rId9" Target="../media/image2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6.jpeg" Type="http://schemas.openxmlformats.org/officeDocument/2006/relationships/image"/><Relationship Id="rId7" Target="../media/image27.pn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0.jpeg" Type="http://schemas.openxmlformats.org/officeDocument/2006/relationships/image"/><Relationship Id="rId7" Target="../media/image31.pn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jpeg" Type="http://schemas.openxmlformats.org/officeDocument/2006/relationships/image"/><Relationship Id="rId11" Target="../media/image43.jpeg" Type="http://schemas.openxmlformats.org/officeDocument/2006/relationships/image"/><Relationship Id="rId12" Target="../media/image44.jpeg" Type="http://schemas.openxmlformats.org/officeDocument/2006/relationships/image"/><Relationship Id="rId13" Target="../media/image45.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jpeg" Type="http://schemas.openxmlformats.org/officeDocument/2006/relationships/image"/><Relationship Id="rId7" Target="../media/image39.png" Type="http://schemas.openxmlformats.org/officeDocument/2006/relationships/image"/><Relationship Id="rId8" Target="../media/image40.svg" Type="http://schemas.openxmlformats.org/officeDocument/2006/relationships/image"/><Relationship Id="rId9" Target="../media/image4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jpeg" Type="http://schemas.openxmlformats.org/officeDocument/2006/relationships/image"/><Relationship Id="rId11" Target="../media/image50.jpeg" Type="http://schemas.openxmlformats.org/officeDocument/2006/relationships/image"/><Relationship Id="rId12" Target="../media/image51.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jpeg" Type="http://schemas.openxmlformats.org/officeDocument/2006/relationships/image"/><Relationship Id="rId7" Target="../media/image46.png" Type="http://schemas.openxmlformats.org/officeDocument/2006/relationships/image"/><Relationship Id="rId8" Target="../media/image47.svg" Type="http://schemas.openxmlformats.org/officeDocument/2006/relationships/image"/><Relationship Id="rId9" Target="../media/image4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png" Type="http://schemas.openxmlformats.org/officeDocument/2006/relationships/image"/><Relationship Id="rId11" Target="../media/image57.svg" Type="http://schemas.openxmlformats.org/officeDocument/2006/relationships/image"/><Relationship Id="rId12" Target="../media/image58.png" Type="http://schemas.openxmlformats.org/officeDocument/2006/relationships/image"/><Relationship Id="rId13" Target="../media/image59.svg" Type="http://schemas.openxmlformats.org/officeDocument/2006/relationships/image"/><Relationship Id="rId14" Target="../media/image60.png" Type="http://schemas.openxmlformats.org/officeDocument/2006/relationships/image"/><Relationship Id="rId15" Target="../media/image61.svg" Type="http://schemas.openxmlformats.org/officeDocument/2006/relationships/image"/><Relationship Id="rId16" Target="../media/image62.png" Type="http://schemas.openxmlformats.org/officeDocument/2006/relationships/image"/><Relationship Id="rId17" Target="../media/image63.svg" Type="http://schemas.openxmlformats.org/officeDocument/2006/relationships/image"/><Relationship Id="rId18" Target="../media/image64.png" Type="http://schemas.openxmlformats.org/officeDocument/2006/relationships/image"/><Relationship Id="rId19" Target="../media/image65.svg" Type="http://schemas.openxmlformats.org/officeDocument/2006/relationships/image"/><Relationship Id="rId2" Target="../media/image1.png" Type="http://schemas.openxmlformats.org/officeDocument/2006/relationships/image"/><Relationship Id="rId20" Target="../media/image66.png" Type="http://schemas.openxmlformats.org/officeDocument/2006/relationships/image"/><Relationship Id="rId21" Target="../media/image67.svg" Type="http://schemas.openxmlformats.org/officeDocument/2006/relationships/image"/><Relationship Id="rId22" Target="../media/image68.png" Type="http://schemas.openxmlformats.org/officeDocument/2006/relationships/image"/><Relationship Id="rId23" Target="../media/image69.svg" Type="http://schemas.openxmlformats.org/officeDocument/2006/relationships/image"/><Relationship Id="rId24" Target="../media/image70.png" Type="http://schemas.openxmlformats.org/officeDocument/2006/relationships/image"/><Relationship Id="rId25" Target="../media/image71.svg" Type="http://schemas.openxmlformats.org/officeDocument/2006/relationships/image"/><Relationship Id="rId26" Target="../media/image72.png" Type="http://schemas.openxmlformats.org/officeDocument/2006/relationships/image"/><Relationship Id="rId27" Target="../media/image73.png" Type="http://schemas.openxmlformats.org/officeDocument/2006/relationships/image"/><Relationship Id="rId28" Target="../media/image74.png" Type="http://schemas.openxmlformats.org/officeDocument/2006/relationships/image"/><Relationship Id="rId29" Target="../media/image75.png" Type="http://schemas.openxmlformats.org/officeDocument/2006/relationships/image"/><Relationship Id="rId3" Target="../media/image2.svg" Type="http://schemas.openxmlformats.org/officeDocument/2006/relationships/image"/><Relationship Id="rId30" Target="../media/image76.png" Type="http://schemas.openxmlformats.org/officeDocument/2006/relationships/image"/><Relationship Id="rId31" Target="../media/image77.png" Type="http://schemas.openxmlformats.org/officeDocument/2006/relationships/image"/><Relationship Id="rId32" Target="../media/image78.png" Type="http://schemas.openxmlformats.org/officeDocument/2006/relationships/image"/><Relationship Id="rId33" Target="../media/image79.png" Type="http://schemas.openxmlformats.org/officeDocument/2006/relationships/image"/><Relationship Id="rId34" Target="../media/image80.png" Type="http://schemas.openxmlformats.org/officeDocument/2006/relationships/image"/><Relationship Id="rId35" Target="../media/image81.svg" Type="http://schemas.openxmlformats.org/officeDocument/2006/relationships/image"/><Relationship Id="rId36" Target="../media/image82.png" Type="http://schemas.openxmlformats.org/officeDocument/2006/relationships/image"/><Relationship Id="rId37" Target="../media/image83.png" Type="http://schemas.openxmlformats.org/officeDocument/2006/relationships/image"/><Relationship Id="rId38" Target="../media/image84.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2.jpeg" Type="http://schemas.openxmlformats.org/officeDocument/2006/relationships/image"/><Relationship Id="rId7" Target="../media/image53.jpeg" Type="http://schemas.openxmlformats.org/officeDocument/2006/relationships/image"/><Relationship Id="rId8" Target="../media/image54.jpeg" Type="http://schemas.openxmlformats.org/officeDocument/2006/relationships/image"/><Relationship Id="rId9" Target="../media/image5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6"/>
            <a:stretch>
              <a:fillRect l="-156" t="-138" r="-156" b="-4166"/>
            </a:stretch>
          </a:blipFill>
        </p:spPr>
      </p:sp>
      <p:sp>
        <p:nvSpPr>
          <p:cNvPr name="Freeform 5" id="5"/>
          <p:cNvSpPr/>
          <p:nvPr/>
        </p:nvSpPr>
        <p:spPr>
          <a:xfrm flipH="false" flipV="false" rot="0">
            <a:off x="-63503" y="-63503"/>
            <a:ext cx="4222747" cy="3184531"/>
          </a:xfrm>
          <a:custGeom>
            <a:avLst/>
            <a:gdLst/>
            <a:ahLst/>
            <a:cxnLst/>
            <a:rect r="r" b="b" t="t" l="l"/>
            <a:pathLst>
              <a:path h="3184531" w="4222747">
                <a:moveTo>
                  <a:pt x="0" y="0"/>
                </a:moveTo>
                <a:lnTo>
                  <a:pt x="4222747" y="0"/>
                </a:lnTo>
                <a:lnTo>
                  <a:pt x="4222747" y="3184531"/>
                </a:lnTo>
                <a:lnTo>
                  <a:pt x="0" y="31845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47625" y="571500"/>
            <a:ext cx="2371725" cy="1419225"/>
          </a:xfrm>
          <a:custGeom>
            <a:avLst/>
            <a:gdLst/>
            <a:ahLst/>
            <a:cxnLst/>
            <a:rect r="r" b="b" t="t" l="l"/>
            <a:pathLst>
              <a:path h="1419225" w="2371725">
                <a:moveTo>
                  <a:pt x="0" y="0"/>
                </a:moveTo>
                <a:lnTo>
                  <a:pt x="2371725" y="0"/>
                </a:lnTo>
                <a:lnTo>
                  <a:pt x="2371725" y="1419225"/>
                </a:lnTo>
                <a:lnTo>
                  <a:pt x="0" y="1419225"/>
                </a:lnTo>
                <a:lnTo>
                  <a:pt x="0" y="0"/>
                </a:lnTo>
                <a:close/>
              </a:path>
            </a:pathLst>
          </a:custGeom>
          <a:blipFill>
            <a:blip r:embed="rId9"/>
            <a:stretch>
              <a:fillRect l="0" t="0" r="0" b="0"/>
            </a:stretch>
          </a:blipFill>
        </p:spPr>
      </p:sp>
      <p:sp>
        <p:nvSpPr>
          <p:cNvPr name="Freeform 7" id="7"/>
          <p:cNvSpPr/>
          <p:nvPr/>
        </p:nvSpPr>
        <p:spPr>
          <a:xfrm flipH="false" flipV="false" rot="0">
            <a:off x="2362200" y="1362075"/>
            <a:ext cx="2400300" cy="2400300"/>
          </a:xfrm>
          <a:custGeom>
            <a:avLst/>
            <a:gdLst/>
            <a:ahLst/>
            <a:cxnLst/>
            <a:rect r="r" b="b" t="t" l="l"/>
            <a:pathLst>
              <a:path h="2400300" w="2400300">
                <a:moveTo>
                  <a:pt x="0" y="0"/>
                </a:moveTo>
                <a:lnTo>
                  <a:pt x="2400300" y="0"/>
                </a:lnTo>
                <a:lnTo>
                  <a:pt x="2400300" y="2400300"/>
                </a:lnTo>
                <a:lnTo>
                  <a:pt x="0" y="2400300"/>
                </a:lnTo>
                <a:lnTo>
                  <a:pt x="0" y="0"/>
                </a:lnTo>
                <a:close/>
              </a:path>
            </a:pathLst>
          </a:custGeom>
          <a:blipFill>
            <a:blip r:embed="rId10"/>
            <a:stretch>
              <a:fillRect l="0" t="0" r="0" b="0"/>
            </a:stretch>
          </a:blipFill>
        </p:spPr>
      </p:sp>
      <p:sp>
        <p:nvSpPr>
          <p:cNvPr name="Freeform 8" id="8"/>
          <p:cNvSpPr/>
          <p:nvPr/>
        </p:nvSpPr>
        <p:spPr>
          <a:xfrm flipH="false" flipV="false" rot="0">
            <a:off x="-38100" y="6048375"/>
            <a:ext cx="12263504" cy="842962"/>
          </a:xfrm>
          <a:custGeom>
            <a:avLst/>
            <a:gdLst/>
            <a:ahLst/>
            <a:cxnLst/>
            <a:rect r="r" b="b" t="t" l="l"/>
            <a:pathLst>
              <a:path h="842962" w="12263504">
                <a:moveTo>
                  <a:pt x="0" y="0"/>
                </a:moveTo>
                <a:lnTo>
                  <a:pt x="12263504" y="0"/>
                </a:lnTo>
                <a:lnTo>
                  <a:pt x="12263504" y="842963"/>
                </a:lnTo>
                <a:lnTo>
                  <a:pt x="0" y="842963"/>
                </a:lnTo>
                <a:lnTo>
                  <a:pt x="0" y="0"/>
                </a:lnTo>
                <a:close/>
              </a:path>
            </a:pathLst>
          </a:custGeom>
          <a:blipFill>
            <a:blip r:embed="rId11"/>
            <a:stretch>
              <a:fillRect l="0" t="0" r="0" b="0"/>
            </a:stretch>
          </a:blipFill>
        </p:spPr>
      </p:sp>
      <p:sp>
        <p:nvSpPr>
          <p:cNvPr name="Freeform 9" id="9"/>
          <p:cNvSpPr/>
          <p:nvPr/>
        </p:nvSpPr>
        <p:spPr>
          <a:xfrm flipH="false" flipV="false" rot="0">
            <a:off x="0" y="6067425"/>
            <a:ext cx="12192000" cy="790575"/>
          </a:xfrm>
          <a:custGeom>
            <a:avLst/>
            <a:gdLst/>
            <a:ahLst/>
            <a:cxnLst/>
            <a:rect r="r" b="b" t="t" l="l"/>
            <a:pathLst>
              <a:path h="790575" w="12192000">
                <a:moveTo>
                  <a:pt x="0" y="0"/>
                </a:moveTo>
                <a:lnTo>
                  <a:pt x="12192000" y="0"/>
                </a:lnTo>
                <a:lnTo>
                  <a:pt x="12192000" y="790575"/>
                </a:lnTo>
                <a:lnTo>
                  <a:pt x="0" y="79057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0">
            <a:off x="190500" y="6238875"/>
            <a:ext cx="11501504" cy="652462"/>
          </a:xfrm>
          <a:custGeom>
            <a:avLst/>
            <a:gdLst/>
            <a:ahLst/>
            <a:cxnLst/>
            <a:rect r="r" b="b" t="t" l="l"/>
            <a:pathLst>
              <a:path h="652462" w="11501504">
                <a:moveTo>
                  <a:pt x="0" y="0"/>
                </a:moveTo>
                <a:lnTo>
                  <a:pt x="11501504" y="0"/>
                </a:lnTo>
                <a:lnTo>
                  <a:pt x="11501504" y="652463"/>
                </a:lnTo>
                <a:lnTo>
                  <a:pt x="0" y="652463"/>
                </a:lnTo>
                <a:lnTo>
                  <a:pt x="0" y="0"/>
                </a:lnTo>
                <a:close/>
              </a:path>
            </a:pathLst>
          </a:custGeom>
          <a:blipFill>
            <a:blip r:embed="rId14"/>
            <a:stretch>
              <a:fillRect l="0" t="0" r="0" b="0"/>
            </a:stretch>
          </a:blipFill>
        </p:spPr>
      </p:sp>
      <p:sp>
        <p:nvSpPr>
          <p:cNvPr name="Freeform 11" id="11"/>
          <p:cNvSpPr/>
          <p:nvPr/>
        </p:nvSpPr>
        <p:spPr>
          <a:xfrm flipH="false" flipV="false" rot="0">
            <a:off x="238125" y="6257925"/>
            <a:ext cx="11410950" cy="600075"/>
          </a:xfrm>
          <a:custGeom>
            <a:avLst/>
            <a:gdLst/>
            <a:ahLst/>
            <a:cxnLst/>
            <a:rect r="r" b="b" t="t" l="l"/>
            <a:pathLst>
              <a:path h="600075" w="11410950">
                <a:moveTo>
                  <a:pt x="0" y="0"/>
                </a:moveTo>
                <a:lnTo>
                  <a:pt x="11410950" y="0"/>
                </a:lnTo>
                <a:lnTo>
                  <a:pt x="11410950" y="600075"/>
                </a:lnTo>
                <a:lnTo>
                  <a:pt x="0" y="600075"/>
                </a:lnTo>
                <a:lnTo>
                  <a:pt x="0" y="0"/>
                </a:lnTo>
                <a:close/>
              </a:path>
            </a:pathLst>
          </a:custGeom>
          <a:blipFill>
            <a:blip r:embed="rId15"/>
            <a:stretch>
              <a:fillRect l="0" t="0" r="0" b="0"/>
            </a:stretch>
          </a:blipFill>
        </p:spPr>
      </p:sp>
      <p:sp>
        <p:nvSpPr>
          <p:cNvPr name="TextBox 12" id="12"/>
          <p:cNvSpPr txBox="true"/>
          <p:nvPr/>
        </p:nvSpPr>
        <p:spPr>
          <a:xfrm rot="0">
            <a:off x="948690" y="1798434"/>
            <a:ext cx="1405023" cy="155477"/>
          </a:xfrm>
          <a:prstGeom prst="rect">
            <a:avLst/>
          </a:prstGeom>
        </p:spPr>
        <p:txBody>
          <a:bodyPr anchor="t" rtlCol="false" tIns="0" lIns="0" bIns="0" rIns="0">
            <a:spAutoFit/>
          </a:bodyPr>
          <a:lstStyle/>
          <a:p>
            <a:pPr algn="l">
              <a:lnSpc>
                <a:spcPts val="1263"/>
              </a:lnSpc>
            </a:pPr>
            <a:r>
              <a:rPr lang="en-US" sz="902" spc="0">
                <a:solidFill>
                  <a:srgbClr val="FFFFFF"/>
                </a:solidFill>
                <a:latin typeface="Trebuchet MS"/>
                <a:ea typeface="Trebuchet MS"/>
                <a:cs typeface="Trebuchet MS"/>
                <a:sym typeface="Trebuchet MS"/>
              </a:rPr>
              <a:t>DEEP CORAL RESTORATION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6"/>
            <a:stretch>
              <a:fillRect l="-156" t="0" r="-156" b="0"/>
            </a:stretch>
          </a:blipFill>
        </p:spPr>
      </p:sp>
      <p:sp>
        <p:nvSpPr>
          <p:cNvPr name="Freeform 5" id="5"/>
          <p:cNvSpPr/>
          <p:nvPr/>
        </p:nvSpPr>
        <p:spPr>
          <a:xfrm flipH="false" flipV="false" rot="0">
            <a:off x="2419350" y="5953125"/>
            <a:ext cx="7377179" cy="471488"/>
          </a:xfrm>
          <a:custGeom>
            <a:avLst/>
            <a:gdLst/>
            <a:ahLst/>
            <a:cxnLst/>
            <a:rect r="r" b="b" t="t" l="l"/>
            <a:pathLst>
              <a:path h="471488" w="7377179">
                <a:moveTo>
                  <a:pt x="0" y="0"/>
                </a:moveTo>
                <a:lnTo>
                  <a:pt x="7377179" y="0"/>
                </a:lnTo>
                <a:lnTo>
                  <a:pt x="7377179" y="471487"/>
                </a:lnTo>
                <a:lnTo>
                  <a:pt x="0" y="471487"/>
                </a:lnTo>
                <a:lnTo>
                  <a:pt x="0" y="0"/>
                </a:lnTo>
                <a:close/>
              </a:path>
            </a:pathLst>
          </a:custGeom>
          <a:blipFill>
            <a:blip r:embed="rId7"/>
            <a:stretch>
              <a:fillRect l="0" t="0" r="0" b="0"/>
            </a:stretch>
          </a:blipFill>
        </p:spPr>
      </p:sp>
      <p:sp>
        <p:nvSpPr>
          <p:cNvPr name="Freeform 6" id="6"/>
          <p:cNvSpPr/>
          <p:nvPr/>
        </p:nvSpPr>
        <p:spPr>
          <a:xfrm flipH="false" flipV="false" rot="0">
            <a:off x="2383346" y="5917311"/>
            <a:ext cx="7432043" cy="530990"/>
          </a:xfrm>
          <a:custGeom>
            <a:avLst/>
            <a:gdLst/>
            <a:ahLst/>
            <a:cxnLst/>
            <a:rect r="r" b="b" t="t" l="l"/>
            <a:pathLst>
              <a:path h="530990" w="7432043">
                <a:moveTo>
                  <a:pt x="0" y="0"/>
                </a:moveTo>
                <a:lnTo>
                  <a:pt x="7432043" y="0"/>
                </a:lnTo>
                <a:lnTo>
                  <a:pt x="7432043" y="530990"/>
                </a:lnTo>
                <a:lnTo>
                  <a:pt x="0" y="53099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2421893" y="5796705"/>
            <a:ext cx="7505957" cy="659863"/>
          </a:xfrm>
          <a:prstGeom prst="rect">
            <a:avLst/>
          </a:prstGeom>
        </p:spPr>
        <p:txBody>
          <a:bodyPr anchor="t" rtlCol="false" tIns="0" lIns="0" bIns="0" rIns="0">
            <a:spAutoFit/>
          </a:bodyPr>
          <a:lstStyle/>
          <a:p>
            <a:pPr algn="l">
              <a:lnSpc>
                <a:spcPts val="5046"/>
              </a:lnSpc>
            </a:pPr>
            <a:r>
              <a:rPr lang="en-US" b="true" sz="3604">
                <a:solidFill>
                  <a:srgbClr val="000000"/>
                </a:solidFill>
                <a:latin typeface="Calibri (MS) Bold"/>
                <a:ea typeface="Calibri (MS) Bold"/>
                <a:cs typeface="Calibri (MS) Bold"/>
                <a:sym typeface="Calibri (MS) Bold"/>
              </a:rPr>
              <a:t>Desaparición de un ecosistema único…</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57"/>
            <a:ext cx="12192000" cy="6857943"/>
          </a:xfrm>
          <a:custGeom>
            <a:avLst/>
            <a:gdLst/>
            <a:ahLst/>
            <a:cxnLst/>
            <a:rect r="r" b="b" t="t" l="l"/>
            <a:pathLst>
              <a:path h="6857943" w="12192000">
                <a:moveTo>
                  <a:pt x="0" y="0"/>
                </a:moveTo>
                <a:lnTo>
                  <a:pt x="12192000" y="0"/>
                </a:lnTo>
                <a:lnTo>
                  <a:pt x="12192000" y="6857943"/>
                </a:lnTo>
                <a:lnTo>
                  <a:pt x="0" y="6857943"/>
                </a:lnTo>
                <a:lnTo>
                  <a:pt x="0" y="0"/>
                </a:lnTo>
                <a:close/>
              </a:path>
            </a:pathLst>
          </a:custGeom>
          <a:blipFill>
            <a:blip r:embed="rId6"/>
            <a:stretch>
              <a:fillRect l="-468" t="0" r="-269" b="-1977"/>
            </a:stretch>
          </a:blipFill>
        </p:spPr>
      </p:sp>
      <p:sp>
        <p:nvSpPr>
          <p:cNvPr name="TextBox 5" id="5"/>
          <p:cNvSpPr txBox="true"/>
          <p:nvPr/>
        </p:nvSpPr>
        <p:spPr>
          <a:xfrm rot="0">
            <a:off x="9884407" y="4271896"/>
            <a:ext cx="2169328" cy="1844497"/>
          </a:xfrm>
          <a:prstGeom prst="rect">
            <a:avLst/>
          </a:prstGeom>
        </p:spPr>
        <p:txBody>
          <a:bodyPr anchor="t" rtlCol="false" tIns="0" lIns="0" bIns="0" rIns="0">
            <a:spAutoFit/>
          </a:bodyPr>
          <a:lstStyle/>
          <a:p>
            <a:pPr algn="just">
              <a:lnSpc>
                <a:spcPts val="1428"/>
              </a:lnSpc>
            </a:pPr>
            <a:r>
              <a:rPr lang="en-US" sz="1200">
                <a:solidFill>
                  <a:srgbClr val="FFFFFF"/>
                </a:solidFill>
                <a:latin typeface="Calibri (MS)"/>
                <a:ea typeface="Calibri (MS)"/>
                <a:cs typeface="Calibri (MS)"/>
                <a:sym typeface="Calibri (MS)"/>
              </a:rPr>
              <a:t>"Este proyecto se desarrolla con la colaboración de la Fundación Biodiversidad del Ministerio para la Transición Ecológica y el Reto Demográfico, a través del Programa Pleamar, y se cofinancia por la Unión Europea por el FEMPA (Fondo Europeo Marítimo, de Pesca y de Acuicultura)"</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8100" y="-38167"/>
            <a:ext cx="12263504" cy="6929504"/>
          </a:xfrm>
          <a:custGeom>
            <a:avLst/>
            <a:gdLst/>
            <a:ahLst/>
            <a:cxnLst/>
            <a:rect r="r" b="b" t="t" l="l"/>
            <a:pathLst>
              <a:path h="6929504" w="12263504">
                <a:moveTo>
                  <a:pt x="0" y="0"/>
                </a:moveTo>
                <a:lnTo>
                  <a:pt x="12263504" y="0"/>
                </a:lnTo>
                <a:lnTo>
                  <a:pt x="12263504" y="6929504"/>
                </a:lnTo>
                <a:lnTo>
                  <a:pt x="0" y="6929504"/>
                </a:lnTo>
                <a:lnTo>
                  <a:pt x="0" y="0"/>
                </a:lnTo>
                <a:close/>
              </a:path>
            </a:pathLst>
          </a:custGeom>
          <a:blipFill>
            <a:blip r:embed="rId6"/>
            <a:stretch>
              <a:fillRect l="0" t="0" r="0" b="0"/>
            </a:stretch>
          </a:blipFill>
        </p:spPr>
      </p:sp>
      <p:sp>
        <p:nvSpPr>
          <p:cNvPr name="Freeform 5" id="5"/>
          <p:cNvSpPr/>
          <p:nvPr/>
        </p:nvSpPr>
        <p:spPr>
          <a:xfrm flipH="false" flipV="false" rot="0">
            <a:off x="0" y="-3"/>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3962400" y="0"/>
            <a:ext cx="3800475" cy="3371850"/>
          </a:xfrm>
          <a:custGeom>
            <a:avLst/>
            <a:gdLst/>
            <a:ahLst/>
            <a:cxnLst/>
            <a:rect r="r" b="b" t="t" l="l"/>
            <a:pathLst>
              <a:path h="3371850" w="3800475">
                <a:moveTo>
                  <a:pt x="0" y="0"/>
                </a:moveTo>
                <a:lnTo>
                  <a:pt x="3800475" y="0"/>
                </a:lnTo>
                <a:lnTo>
                  <a:pt x="3800475" y="3371850"/>
                </a:lnTo>
                <a:lnTo>
                  <a:pt x="0" y="3371850"/>
                </a:lnTo>
                <a:lnTo>
                  <a:pt x="0" y="0"/>
                </a:lnTo>
                <a:close/>
              </a:path>
            </a:pathLst>
          </a:custGeom>
          <a:blipFill>
            <a:blip r:embed="rId9"/>
            <a:stretch>
              <a:fillRect l="0" t="-7627" r="0" b="0"/>
            </a:stretch>
          </a:blipFill>
        </p:spPr>
      </p:sp>
      <p:sp>
        <p:nvSpPr>
          <p:cNvPr name="Freeform 7" id="7"/>
          <p:cNvSpPr/>
          <p:nvPr/>
        </p:nvSpPr>
        <p:spPr>
          <a:xfrm flipH="false" flipV="false" rot="0">
            <a:off x="8420100" y="3429000"/>
            <a:ext cx="3771900" cy="3429000"/>
          </a:xfrm>
          <a:custGeom>
            <a:avLst/>
            <a:gdLst/>
            <a:ahLst/>
            <a:cxnLst/>
            <a:rect r="r" b="b" t="t" l="l"/>
            <a:pathLst>
              <a:path h="3429000" w="3771900">
                <a:moveTo>
                  <a:pt x="0" y="0"/>
                </a:moveTo>
                <a:lnTo>
                  <a:pt x="3771900" y="0"/>
                </a:lnTo>
                <a:lnTo>
                  <a:pt x="3771900" y="3429000"/>
                </a:lnTo>
                <a:lnTo>
                  <a:pt x="0" y="3429000"/>
                </a:lnTo>
                <a:lnTo>
                  <a:pt x="0" y="0"/>
                </a:lnTo>
                <a:close/>
              </a:path>
            </a:pathLst>
          </a:custGeom>
          <a:blipFill>
            <a:blip r:embed="rId10"/>
            <a:stretch>
              <a:fillRect l="0" t="0" r="-5303" b="-1111"/>
            </a:stretch>
          </a:blipFill>
        </p:spPr>
      </p:sp>
      <p:sp>
        <p:nvSpPr>
          <p:cNvPr name="Freeform 8" id="8"/>
          <p:cNvSpPr/>
          <p:nvPr/>
        </p:nvSpPr>
        <p:spPr>
          <a:xfrm flipH="false" flipV="false" rot="0">
            <a:off x="0" y="0"/>
            <a:ext cx="3876675" cy="3000375"/>
          </a:xfrm>
          <a:custGeom>
            <a:avLst/>
            <a:gdLst/>
            <a:ahLst/>
            <a:cxnLst/>
            <a:rect r="r" b="b" t="t" l="l"/>
            <a:pathLst>
              <a:path h="3000375" w="3876675">
                <a:moveTo>
                  <a:pt x="0" y="0"/>
                </a:moveTo>
                <a:lnTo>
                  <a:pt x="3876675" y="0"/>
                </a:lnTo>
                <a:lnTo>
                  <a:pt x="3876675" y="3000375"/>
                </a:lnTo>
                <a:lnTo>
                  <a:pt x="0" y="3000375"/>
                </a:lnTo>
                <a:lnTo>
                  <a:pt x="0" y="0"/>
                </a:lnTo>
                <a:close/>
              </a:path>
            </a:pathLst>
          </a:custGeom>
          <a:blipFill>
            <a:blip r:embed="rId11"/>
            <a:stretch>
              <a:fillRect l="-491" t="-73015" r="0" b="0"/>
            </a:stretch>
          </a:blipFill>
        </p:spPr>
      </p:sp>
      <p:sp>
        <p:nvSpPr>
          <p:cNvPr name="Freeform 9" id="9"/>
          <p:cNvSpPr/>
          <p:nvPr/>
        </p:nvSpPr>
        <p:spPr>
          <a:xfrm flipH="false" flipV="false" rot="0">
            <a:off x="4295775" y="3419475"/>
            <a:ext cx="4038600" cy="3438525"/>
          </a:xfrm>
          <a:custGeom>
            <a:avLst/>
            <a:gdLst/>
            <a:ahLst/>
            <a:cxnLst/>
            <a:rect r="r" b="b" t="t" l="l"/>
            <a:pathLst>
              <a:path h="3438525" w="4038600">
                <a:moveTo>
                  <a:pt x="0" y="0"/>
                </a:moveTo>
                <a:lnTo>
                  <a:pt x="4038600" y="0"/>
                </a:lnTo>
                <a:lnTo>
                  <a:pt x="4038600" y="3438525"/>
                </a:lnTo>
                <a:lnTo>
                  <a:pt x="0" y="3438525"/>
                </a:lnTo>
                <a:lnTo>
                  <a:pt x="0" y="0"/>
                </a:lnTo>
                <a:close/>
              </a:path>
            </a:pathLst>
          </a:custGeom>
          <a:blipFill>
            <a:blip r:embed="rId12"/>
            <a:stretch>
              <a:fillRect l="0" t="0" r="0" b="0"/>
            </a:stretch>
          </a:blipFill>
        </p:spPr>
      </p:sp>
      <p:sp>
        <p:nvSpPr>
          <p:cNvPr name="Freeform 10" id="10"/>
          <p:cNvSpPr/>
          <p:nvPr/>
        </p:nvSpPr>
        <p:spPr>
          <a:xfrm flipH="false" flipV="false" rot="0">
            <a:off x="7839075" y="0"/>
            <a:ext cx="4352925" cy="3352800"/>
          </a:xfrm>
          <a:custGeom>
            <a:avLst/>
            <a:gdLst/>
            <a:ahLst/>
            <a:cxnLst/>
            <a:rect r="r" b="b" t="t" l="l"/>
            <a:pathLst>
              <a:path h="3352800" w="4352925">
                <a:moveTo>
                  <a:pt x="0" y="0"/>
                </a:moveTo>
                <a:lnTo>
                  <a:pt x="4352925" y="0"/>
                </a:lnTo>
                <a:lnTo>
                  <a:pt x="4352925" y="3352800"/>
                </a:lnTo>
                <a:lnTo>
                  <a:pt x="0" y="3352800"/>
                </a:lnTo>
                <a:lnTo>
                  <a:pt x="0" y="0"/>
                </a:lnTo>
                <a:close/>
              </a:path>
            </a:pathLst>
          </a:custGeom>
          <a:blipFill>
            <a:blip r:embed="rId13"/>
            <a:stretch>
              <a:fillRect l="0" t="-3125" r="-18380" b="0"/>
            </a:stretch>
          </a:blipFill>
        </p:spPr>
      </p:sp>
      <p:sp>
        <p:nvSpPr>
          <p:cNvPr name="Freeform 11" id="11"/>
          <p:cNvSpPr/>
          <p:nvPr/>
        </p:nvSpPr>
        <p:spPr>
          <a:xfrm flipH="false" flipV="false" rot="0">
            <a:off x="9525" y="3438525"/>
            <a:ext cx="4210050" cy="3419475"/>
          </a:xfrm>
          <a:custGeom>
            <a:avLst/>
            <a:gdLst/>
            <a:ahLst/>
            <a:cxnLst/>
            <a:rect r="r" b="b" t="t" l="l"/>
            <a:pathLst>
              <a:path h="3419475" w="4210050">
                <a:moveTo>
                  <a:pt x="0" y="0"/>
                </a:moveTo>
                <a:lnTo>
                  <a:pt x="4210050" y="0"/>
                </a:lnTo>
                <a:lnTo>
                  <a:pt x="4210050" y="3419475"/>
                </a:lnTo>
                <a:lnTo>
                  <a:pt x="0" y="3419475"/>
                </a:lnTo>
                <a:lnTo>
                  <a:pt x="0" y="0"/>
                </a:lnTo>
                <a:close/>
              </a:path>
            </a:pathLst>
          </a:custGeom>
          <a:blipFill>
            <a:blip r:embed="rId14"/>
            <a:stretch>
              <a:fillRect l="0" t="0" r="0" b="-557"/>
            </a:stretch>
          </a:blipFill>
        </p:spPr>
      </p:sp>
      <p:sp>
        <p:nvSpPr>
          <p:cNvPr name="Freeform 12" id="12"/>
          <p:cNvSpPr/>
          <p:nvPr/>
        </p:nvSpPr>
        <p:spPr>
          <a:xfrm flipH="false" flipV="false" rot="0">
            <a:off x="190500" y="2219258"/>
            <a:ext cx="319088" cy="319088"/>
          </a:xfrm>
          <a:custGeom>
            <a:avLst/>
            <a:gdLst/>
            <a:ahLst/>
            <a:cxnLst/>
            <a:rect r="r" b="b" t="t" l="l"/>
            <a:pathLst>
              <a:path h="319088" w="319088">
                <a:moveTo>
                  <a:pt x="0" y="0"/>
                </a:moveTo>
                <a:lnTo>
                  <a:pt x="319088" y="0"/>
                </a:lnTo>
                <a:lnTo>
                  <a:pt x="319088" y="319088"/>
                </a:lnTo>
                <a:lnTo>
                  <a:pt x="0" y="319088"/>
                </a:lnTo>
                <a:lnTo>
                  <a:pt x="0" y="0"/>
                </a:lnTo>
                <a:close/>
              </a:path>
            </a:pathLst>
          </a:custGeom>
          <a:blipFill>
            <a:blip r:embed="rId15"/>
            <a:stretch>
              <a:fillRect l="0" t="0" r="0" b="0"/>
            </a:stretch>
          </a:blipFill>
        </p:spPr>
      </p:sp>
      <p:sp>
        <p:nvSpPr>
          <p:cNvPr name="Freeform 13" id="13"/>
          <p:cNvSpPr/>
          <p:nvPr/>
        </p:nvSpPr>
        <p:spPr>
          <a:xfrm flipH="false" flipV="false" rot="0">
            <a:off x="158610" y="2189798"/>
            <a:ext cx="367389" cy="369951"/>
          </a:xfrm>
          <a:custGeom>
            <a:avLst/>
            <a:gdLst/>
            <a:ahLst/>
            <a:cxnLst/>
            <a:rect r="r" b="b" t="t" l="l"/>
            <a:pathLst>
              <a:path h="369951" w="367389">
                <a:moveTo>
                  <a:pt x="0" y="0"/>
                </a:moveTo>
                <a:lnTo>
                  <a:pt x="367389" y="0"/>
                </a:lnTo>
                <a:lnTo>
                  <a:pt x="367389" y="369950"/>
                </a:lnTo>
                <a:lnTo>
                  <a:pt x="0" y="36995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0">
            <a:off x="537677" y="2187512"/>
            <a:ext cx="2352646" cy="429006"/>
          </a:xfrm>
          <a:custGeom>
            <a:avLst/>
            <a:gdLst/>
            <a:ahLst/>
            <a:cxnLst/>
            <a:rect r="r" b="b" t="t" l="l"/>
            <a:pathLst>
              <a:path h="429006" w="2352646">
                <a:moveTo>
                  <a:pt x="0" y="0"/>
                </a:moveTo>
                <a:lnTo>
                  <a:pt x="2352646" y="0"/>
                </a:lnTo>
                <a:lnTo>
                  <a:pt x="2352646" y="429006"/>
                </a:lnTo>
                <a:lnTo>
                  <a:pt x="0" y="42900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5" id="15"/>
          <p:cNvSpPr/>
          <p:nvPr/>
        </p:nvSpPr>
        <p:spPr>
          <a:xfrm flipH="false" flipV="false" rot="0">
            <a:off x="571500" y="2219258"/>
            <a:ext cx="2300354" cy="376238"/>
          </a:xfrm>
          <a:custGeom>
            <a:avLst/>
            <a:gdLst/>
            <a:ahLst/>
            <a:cxnLst/>
            <a:rect r="r" b="b" t="t" l="l"/>
            <a:pathLst>
              <a:path h="376238" w="2300354">
                <a:moveTo>
                  <a:pt x="0" y="0"/>
                </a:moveTo>
                <a:lnTo>
                  <a:pt x="2300354" y="0"/>
                </a:lnTo>
                <a:lnTo>
                  <a:pt x="2300354" y="376238"/>
                </a:lnTo>
                <a:lnTo>
                  <a:pt x="0" y="376238"/>
                </a:lnTo>
                <a:lnTo>
                  <a:pt x="0" y="0"/>
                </a:lnTo>
                <a:close/>
              </a:path>
            </a:pathLst>
          </a:custGeom>
          <a:blipFill>
            <a:blip r:embed="rId20"/>
            <a:stretch>
              <a:fillRect l="0" t="0" r="0" b="0"/>
            </a:stretch>
          </a:blipFill>
        </p:spPr>
      </p:sp>
      <p:sp>
        <p:nvSpPr>
          <p:cNvPr name="Freeform 16" id="16"/>
          <p:cNvSpPr/>
          <p:nvPr/>
        </p:nvSpPr>
        <p:spPr>
          <a:xfrm flipH="false" flipV="false" rot="0">
            <a:off x="714375" y="2600258"/>
            <a:ext cx="1614421" cy="309562"/>
          </a:xfrm>
          <a:custGeom>
            <a:avLst/>
            <a:gdLst/>
            <a:ahLst/>
            <a:cxnLst/>
            <a:rect r="r" b="b" t="t" l="l"/>
            <a:pathLst>
              <a:path h="309562" w="1614421">
                <a:moveTo>
                  <a:pt x="0" y="0"/>
                </a:moveTo>
                <a:lnTo>
                  <a:pt x="1614421" y="0"/>
                </a:lnTo>
                <a:lnTo>
                  <a:pt x="1614421" y="309563"/>
                </a:lnTo>
                <a:lnTo>
                  <a:pt x="0" y="309563"/>
                </a:lnTo>
                <a:lnTo>
                  <a:pt x="0" y="0"/>
                </a:lnTo>
                <a:close/>
              </a:path>
            </a:pathLst>
          </a:custGeom>
          <a:blipFill>
            <a:blip r:embed="rId21"/>
            <a:stretch>
              <a:fillRect l="0" t="0" r="0" b="0"/>
            </a:stretch>
          </a:blipFill>
        </p:spPr>
      </p:sp>
      <p:sp>
        <p:nvSpPr>
          <p:cNvPr name="Freeform 17" id="17"/>
          <p:cNvSpPr/>
          <p:nvPr/>
        </p:nvSpPr>
        <p:spPr>
          <a:xfrm flipH="false" flipV="false" rot="0">
            <a:off x="674627" y="2564825"/>
            <a:ext cx="1678372" cy="372113"/>
          </a:xfrm>
          <a:custGeom>
            <a:avLst/>
            <a:gdLst/>
            <a:ahLst/>
            <a:cxnLst/>
            <a:rect r="r" b="b" t="t" l="l"/>
            <a:pathLst>
              <a:path h="372113" w="1678372">
                <a:moveTo>
                  <a:pt x="0" y="0"/>
                </a:moveTo>
                <a:lnTo>
                  <a:pt x="1678372" y="0"/>
                </a:lnTo>
                <a:lnTo>
                  <a:pt x="1678372" y="372114"/>
                </a:lnTo>
                <a:lnTo>
                  <a:pt x="0" y="372114"/>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8" id="18"/>
          <p:cNvSpPr/>
          <p:nvPr/>
        </p:nvSpPr>
        <p:spPr>
          <a:xfrm flipH="false" flipV="false" rot="0">
            <a:off x="4562475" y="1466783"/>
            <a:ext cx="328612" cy="319088"/>
          </a:xfrm>
          <a:custGeom>
            <a:avLst/>
            <a:gdLst/>
            <a:ahLst/>
            <a:cxnLst/>
            <a:rect r="r" b="b" t="t" l="l"/>
            <a:pathLst>
              <a:path h="319088" w="328612">
                <a:moveTo>
                  <a:pt x="0" y="0"/>
                </a:moveTo>
                <a:lnTo>
                  <a:pt x="328613" y="0"/>
                </a:lnTo>
                <a:lnTo>
                  <a:pt x="328613" y="319088"/>
                </a:lnTo>
                <a:lnTo>
                  <a:pt x="0" y="319088"/>
                </a:lnTo>
                <a:lnTo>
                  <a:pt x="0" y="0"/>
                </a:lnTo>
                <a:close/>
              </a:path>
            </a:pathLst>
          </a:custGeom>
          <a:blipFill>
            <a:blip r:embed="rId24"/>
            <a:stretch>
              <a:fillRect l="0" t="0" r="0" b="0"/>
            </a:stretch>
          </a:blipFill>
        </p:spPr>
      </p:sp>
      <p:sp>
        <p:nvSpPr>
          <p:cNvPr name="Freeform 19" id="19"/>
          <p:cNvSpPr/>
          <p:nvPr/>
        </p:nvSpPr>
        <p:spPr>
          <a:xfrm flipH="false" flipV="false" rot="0">
            <a:off x="4527109" y="1437446"/>
            <a:ext cx="388106" cy="373123"/>
          </a:xfrm>
          <a:custGeom>
            <a:avLst/>
            <a:gdLst/>
            <a:ahLst/>
            <a:cxnLst/>
            <a:rect r="r" b="b" t="t" l="l"/>
            <a:pathLst>
              <a:path h="373123" w="388106">
                <a:moveTo>
                  <a:pt x="0" y="0"/>
                </a:moveTo>
                <a:lnTo>
                  <a:pt x="388105" y="0"/>
                </a:lnTo>
                <a:lnTo>
                  <a:pt x="388105" y="373123"/>
                </a:lnTo>
                <a:lnTo>
                  <a:pt x="0" y="373123"/>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0" id="20"/>
          <p:cNvSpPr/>
          <p:nvPr/>
        </p:nvSpPr>
        <p:spPr>
          <a:xfrm flipH="false" flipV="false" rot="0">
            <a:off x="4953000" y="1466783"/>
            <a:ext cx="1966979" cy="319088"/>
          </a:xfrm>
          <a:custGeom>
            <a:avLst/>
            <a:gdLst/>
            <a:ahLst/>
            <a:cxnLst/>
            <a:rect r="r" b="b" t="t" l="l"/>
            <a:pathLst>
              <a:path h="319088" w="1966979">
                <a:moveTo>
                  <a:pt x="0" y="0"/>
                </a:moveTo>
                <a:lnTo>
                  <a:pt x="1966979" y="0"/>
                </a:lnTo>
                <a:lnTo>
                  <a:pt x="1966979" y="319088"/>
                </a:lnTo>
                <a:lnTo>
                  <a:pt x="0" y="319088"/>
                </a:lnTo>
                <a:lnTo>
                  <a:pt x="0" y="0"/>
                </a:lnTo>
                <a:close/>
              </a:path>
            </a:pathLst>
          </a:custGeom>
          <a:blipFill>
            <a:blip r:embed="rId27"/>
            <a:stretch>
              <a:fillRect l="0" t="0" r="0" b="0"/>
            </a:stretch>
          </a:blipFill>
        </p:spPr>
      </p:sp>
      <p:sp>
        <p:nvSpPr>
          <p:cNvPr name="Freeform 21" id="21"/>
          <p:cNvSpPr/>
          <p:nvPr/>
        </p:nvSpPr>
        <p:spPr>
          <a:xfrm flipH="false" flipV="false" rot="0">
            <a:off x="4914824" y="1437704"/>
            <a:ext cx="2026291" cy="369065"/>
          </a:xfrm>
          <a:custGeom>
            <a:avLst/>
            <a:gdLst/>
            <a:ahLst/>
            <a:cxnLst/>
            <a:rect r="r" b="b" t="t" l="l"/>
            <a:pathLst>
              <a:path h="369065" w="2026291">
                <a:moveTo>
                  <a:pt x="0" y="0"/>
                </a:moveTo>
                <a:lnTo>
                  <a:pt x="2026291" y="0"/>
                </a:lnTo>
                <a:lnTo>
                  <a:pt x="2026291" y="369065"/>
                </a:lnTo>
                <a:lnTo>
                  <a:pt x="0" y="369065"/>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22" id="22"/>
          <p:cNvSpPr/>
          <p:nvPr/>
        </p:nvSpPr>
        <p:spPr>
          <a:xfrm flipH="false" flipV="false" rot="0">
            <a:off x="4705350" y="1838258"/>
            <a:ext cx="2081279" cy="252412"/>
          </a:xfrm>
          <a:custGeom>
            <a:avLst/>
            <a:gdLst/>
            <a:ahLst/>
            <a:cxnLst/>
            <a:rect r="r" b="b" t="t" l="l"/>
            <a:pathLst>
              <a:path h="252412" w="2081279">
                <a:moveTo>
                  <a:pt x="0" y="0"/>
                </a:moveTo>
                <a:lnTo>
                  <a:pt x="2081279" y="0"/>
                </a:lnTo>
                <a:lnTo>
                  <a:pt x="2081279" y="252413"/>
                </a:lnTo>
                <a:lnTo>
                  <a:pt x="0" y="252413"/>
                </a:lnTo>
                <a:lnTo>
                  <a:pt x="0" y="0"/>
                </a:lnTo>
                <a:close/>
              </a:path>
            </a:pathLst>
          </a:custGeom>
          <a:blipFill>
            <a:blip r:embed="rId30"/>
            <a:stretch>
              <a:fillRect l="0" t="0" r="0" b="0"/>
            </a:stretch>
          </a:blipFill>
        </p:spPr>
      </p:sp>
      <p:sp>
        <p:nvSpPr>
          <p:cNvPr name="Freeform 23" id="23"/>
          <p:cNvSpPr/>
          <p:nvPr/>
        </p:nvSpPr>
        <p:spPr>
          <a:xfrm flipH="false" flipV="false" rot="0">
            <a:off x="4666174" y="1797920"/>
            <a:ext cx="2149097" cy="331299"/>
          </a:xfrm>
          <a:custGeom>
            <a:avLst/>
            <a:gdLst/>
            <a:ahLst/>
            <a:cxnLst/>
            <a:rect r="r" b="b" t="t" l="l"/>
            <a:pathLst>
              <a:path h="331299" w="2149097">
                <a:moveTo>
                  <a:pt x="0" y="0"/>
                </a:moveTo>
                <a:lnTo>
                  <a:pt x="2149097" y="0"/>
                </a:lnTo>
                <a:lnTo>
                  <a:pt x="2149097" y="331298"/>
                </a:lnTo>
                <a:lnTo>
                  <a:pt x="0" y="331298"/>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24" id="24"/>
          <p:cNvSpPr/>
          <p:nvPr/>
        </p:nvSpPr>
        <p:spPr>
          <a:xfrm flipH="false" flipV="false" rot="0">
            <a:off x="9363075" y="2495483"/>
            <a:ext cx="1509646" cy="319088"/>
          </a:xfrm>
          <a:custGeom>
            <a:avLst/>
            <a:gdLst/>
            <a:ahLst/>
            <a:cxnLst/>
            <a:rect r="r" b="b" t="t" l="l"/>
            <a:pathLst>
              <a:path h="319088" w="1509646">
                <a:moveTo>
                  <a:pt x="0" y="0"/>
                </a:moveTo>
                <a:lnTo>
                  <a:pt x="1509646" y="0"/>
                </a:lnTo>
                <a:lnTo>
                  <a:pt x="1509646" y="319088"/>
                </a:lnTo>
                <a:lnTo>
                  <a:pt x="0" y="319088"/>
                </a:lnTo>
                <a:lnTo>
                  <a:pt x="0" y="0"/>
                </a:lnTo>
                <a:close/>
              </a:path>
            </a:pathLst>
          </a:custGeom>
          <a:blipFill>
            <a:blip r:embed="rId33"/>
            <a:stretch>
              <a:fillRect l="0" t="0" r="0" b="0"/>
            </a:stretch>
          </a:blipFill>
        </p:spPr>
      </p:sp>
      <p:sp>
        <p:nvSpPr>
          <p:cNvPr name="Freeform 25" id="25"/>
          <p:cNvSpPr/>
          <p:nvPr/>
        </p:nvSpPr>
        <p:spPr>
          <a:xfrm flipH="false" flipV="false" rot="0">
            <a:off x="9326566" y="2465642"/>
            <a:ext cx="1562090" cy="372999"/>
          </a:xfrm>
          <a:custGeom>
            <a:avLst/>
            <a:gdLst/>
            <a:ahLst/>
            <a:cxnLst/>
            <a:rect r="r" b="b" t="t" l="l"/>
            <a:pathLst>
              <a:path h="372999" w="1562090">
                <a:moveTo>
                  <a:pt x="0" y="0"/>
                </a:moveTo>
                <a:lnTo>
                  <a:pt x="1562090" y="0"/>
                </a:lnTo>
                <a:lnTo>
                  <a:pt x="1562090" y="372998"/>
                </a:lnTo>
                <a:lnTo>
                  <a:pt x="0" y="372998"/>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Freeform 26" id="26"/>
          <p:cNvSpPr/>
          <p:nvPr/>
        </p:nvSpPr>
        <p:spPr>
          <a:xfrm flipH="false" flipV="false" rot="0">
            <a:off x="8610600" y="2914583"/>
            <a:ext cx="357188" cy="271462"/>
          </a:xfrm>
          <a:custGeom>
            <a:avLst/>
            <a:gdLst/>
            <a:ahLst/>
            <a:cxnLst/>
            <a:rect r="r" b="b" t="t" l="l"/>
            <a:pathLst>
              <a:path h="271462" w="357188">
                <a:moveTo>
                  <a:pt x="0" y="0"/>
                </a:moveTo>
                <a:lnTo>
                  <a:pt x="357188" y="0"/>
                </a:lnTo>
                <a:lnTo>
                  <a:pt x="357188" y="271463"/>
                </a:lnTo>
                <a:lnTo>
                  <a:pt x="0" y="271463"/>
                </a:lnTo>
                <a:lnTo>
                  <a:pt x="0" y="0"/>
                </a:lnTo>
                <a:close/>
              </a:path>
            </a:pathLst>
          </a:custGeom>
          <a:blipFill>
            <a:blip r:embed="rId36"/>
            <a:stretch>
              <a:fillRect l="0" t="0" r="0" b="0"/>
            </a:stretch>
          </a:blipFill>
        </p:spPr>
      </p:sp>
      <p:sp>
        <p:nvSpPr>
          <p:cNvPr name="Freeform 27" id="27"/>
          <p:cNvSpPr/>
          <p:nvPr/>
        </p:nvSpPr>
        <p:spPr>
          <a:xfrm flipH="false" flipV="false" rot="0">
            <a:off x="8573710" y="2883141"/>
            <a:ext cx="417833" cy="331299"/>
          </a:xfrm>
          <a:custGeom>
            <a:avLst/>
            <a:gdLst/>
            <a:ahLst/>
            <a:cxnLst/>
            <a:rect r="r" b="b" t="t" l="l"/>
            <a:pathLst>
              <a:path h="331299" w="417833">
                <a:moveTo>
                  <a:pt x="0" y="0"/>
                </a:moveTo>
                <a:lnTo>
                  <a:pt x="417833" y="0"/>
                </a:lnTo>
                <a:lnTo>
                  <a:pt x="417833" y="331299"/>
                </a:lnTo>
                <a:lnTo>
                  <a:pt x="0" y="331299"/>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p:spPr>
      </p:sp>
      <p:sp>
        <p:nvSpPr>
          <p:cNvPr name="Freeform 28" id="28"/>
          <p:cNvSpPr/>
          <p:nvPr/>
        </p:nvSpPr>
        <p:spPr>
          <a:xfrm flipH="false" flipV="false" rot="0">
            <a:off x="8960044" y="2883132"/>
            <a:ext cx="1088260" cy="331299"/>
          </a:xfrm>
          <a:custGeom>
            <a:avLst/>
            <a:gdLst/>
            <a:ahLst/>
            <a:cxnLst/>
            <a:rect r="r" b="b" t="t" l="l"/>
            <a:pathLst>
              <a:path h="331299" w="1088260">
                <a:moveTo>
                  <a:pt x="0" y="0"/>
                </a:moveTo>
                <a:lnTo>
                  <a:pt x="1088260" y="0"/>
                </a:lnTo>
                <a:lnTo>
                  <a:pt x="1088260" y="331298"/>
                </a:lnTo>
                <a:lnTo>
                  <a:pt x="0" y="331298"/>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p:spPr>
      </p:sp>
      <p:sp>
        <p:nvSpPr>
          <p:cNvPr name="Freeform 29" id="29"/>
          <p:cNvSpPr/>
          <p:nvPr/>
        </p:nvSpPr>
        <p:spPr>
          <a:xfrm flipH="false" flipV="false" rot="0">
            <a:off x="8991600" y="2914583"/>
            <a:ext cx="1033462" cy="271462"/>
          </a:xfrm>
          <a:custGeom>
            <a:avLst/>
            <a:gdLst/>
            <a:ahLst/>
            <a:cxnLst/>
            <a:rect r="r" b="b" t="t" l="l"/>
            <a:pathLst>
              <a:path h="271462" w="1033462">
                <a:moveTo>
                  <a:pt x="0" y="0"/>
                </a:moveTo>
                <a:lnTo>
                  <a:pt x="1033462" y="0"/>
                </a:lnTo>
                <a:lnTo>
                  <a:pt x="1033462" y="271463"/>
                </a:lnTo>
                <a:lnTo>
                  <a:pt x="0" y="271463"/>
                </a:lnTo>
                <a:lnTo>
                  <a:pt x="0" y="0"/>
                </a:lnTo>
                <a:close/>
              </a:path>
            </a:pathLst>
          </a:custGeom>
          <a:blipFill>
            <a:blip r:embed="rId41"/>
            <a:stretch>
              <a:fillRect l="0" t="0" r="0" b="0"/>
            </a:stretch>
          </a:blipFill>
        </p:spPr>
      </p:sp>
      <p:sp>
        <p:nvSpPr>
          <p:cNvPr name="Freeform 30" id="30"/>
          <p:cNvSpPr/>
          <p:nvPr/>
        </p:nvSpPr>
        <p:spPr>
          <a:xfrm flipH="false" flipV="false" rot="0">
            <a:off x="10029825" y="2914583"/>
            <a:ext cx="1671704" cy="328612"/>
          </a:xfrm>
          <a:custGeom>
            <a:avLst/>
            <a:gdLst/>
            <a:ahLst/>
            <a:cxnLst/>
            <a:rect r="r" b="b" t="t" l="l"/>
            <a:pathLst>
              <a:path h="328612" w="1671704">
                <a:moveTo>
                  <a:pt x="0" y="0"/>
                </a:moveTo>
                <a:lnTo>
                  <a:pt x="1671704" y="0"/>
                </a:lnTo>
                <a:lnTo>
                  <a:pt x="1671704" y="328613"/>
                </a:lnTo>
                <a:lnTo>
                  <a:pt x="0" y="328613"/>
                </a:lnTo>
                <a:lnTo>
                  <a:pt x="0" y="0"/>
                </a:lnTo>
                <a:close/>
              </a:path>
            </a:pathLst>
          </a:custGeom>
          <a:blipFill>
            <a:blip r:embed="rId42"/>
            <a:stretch>
              <a:fillRect l="0" t="0" r="0" b="0"/>
            </a:stretch>
          </a:blipFill>
        </p:spPr>
      </p:sp>
      <p:sp>
        <p:nvSpPr>
          <p:cNvPr name="Freeform 31" id="31"/>
          <p:cNvSpPr/>
          <p:nvPr/>
        </p:nvSpPr>
        <p:spPr>
          <a:xfrm flipH="false" flipV="false" rot="0">
            <a:off x="9996106" y="2883141"/>
            <a:ext cx="1730121" cy="381591"/>
          </a:xfrm>
          <a:custGeom>
            <a:avLst/>
            <a:gdLst/>
            <a:ahLst/>
            <a:cxnLst/>
            <a:rect r="r" b="b" t="t" l="l"/>
            <a:pathLst>
              <a:path h="381591" w="1730121">
                <a:moveTo>
                  <a:pt x="0" y="0"/>
                </a:moveTo>
                <a:lnTo>
                  <a:pt x="1730122" y="0"/>
                </a:lnTo>
                <a:lnTo>
                  <a:pt x="1730122" y="381591"/>
                </a:lnTo>
                <a:lnTo>
                  <a:pt x="0" y="381591"/>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p:spPr>
      </p:sp>
      <p:sp>
        <p:nvSpPr>
          <p:cNvPr name="Freeform 32" id="32"/>
          <p:cNvSpPr/>
          <p:nvPr/>
        </p:nvSpPr>
        <p:spPr>
          <a:xfrm flipH="false" flipV="false" rot="0">
            <a:off x="885825" y="6010275"/>
            <a:ext cx="338138" cy="319088"/>
          </a:xfrm>
          <a:custGeom>
            <a:avLst/>
            <a:gdLst/>
            <a:ahLst/>
            <a:cxnLst/>
            <a:rect r="r" b="b" t="t" l="l"/>
            <a:pathLst>
              <a:path h="319088" w="338138">
                <a:moveTo>
                  <a:pt x="0" y="0"/>
                </a:moveTo>
                <a:lnTo>
                  <a:pt x="338137" y="0"/>
                </a:lnTo>
                <a:lnTo>
                  <a:pt x="338137" y="319087"/>
                </a:lnTo>
                <a:lnTo>
                  <a:pt x="0" y="319087"/>
                </a:lnTo>
                <a:lnTo>
                  <a:pt x="0" y="0"/>
                </a:lnTo>
                <a:close/>
              </a:path>
            </a:pathLst>
          </a:custGeom>
          <a:blipFill>
            <a:blip r:embed="rId45"/>
            <a:stretch>
              <a:fillRect l="0" t="0" r="0" b="0"/>
            </a:stretch>
          </a:blipFill>
        </p:spPr>
      </p:sp>
      <p:sp>
        <p:nvSpPr>
          <p:cNvPr name="Freeform 33" id="33"/>
          <p:cNvSpPr/>
          <p:nvPr/>
        </p:nvSpPr>
        <p:spPr>
          <a:xfrm flipH="false" flipV="false" rot="0">
            <a:off x="846468" y="5981424"/>
            <a:ext cx="398688" cy="369961"/>
          </a:xfrm>
          <a:custGeom>
            <a:avLst/>
            <a:gdLst/>
            <a:ahLst/>
            <a:cxnLst/>
            <a:rect r="r" b="b" t="t" l="l"/>
            <a:pathLst>
              <a:path h="369961" w="398688">
                <a:moveTo>
                  <a:pt x="0" y="0"/>
                </a:moveTo>
                <a:lnTo>
                  <a:pt x="398688" y="0"/>
                </a:lnTo>
                <a:lnTo>
                  <a:pt x="398688" y="369960"/>
                </a:lnTo>
                <a:lnTo>
                  <a:pt x="0" y="369960"/>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p:spPr>
      </p:sp>
      <p:sp>
        <p:nvSpPr>
          <p:cNvPr name="Freeform 34" id="34"/>
          <p:cNvSpPr/>
          <p:nvPr/>
        </p:nvSpPr>
        <p:spPr>
          <a:xfrm flipH="false" flipV="false" rot="0">
            <a:off x="1295400" y="6010275"/>
            <a:ext cx="2052704" cy="376238"/>
          </a:xfrm>
          <a:custGeom>
            <a:avLst/>
            <a:gdLst/>
            <a:ahLst/>
            <a:cxnLst/>
            <a:rect r="r" b="b" t="t" l="l"/>
            <a:pathLst>
              <a:path h="376238" w="2052704">
                <a:moveTo>
                  <a:pt x="0" y="0"/>
                </a:moveTo>
                <a:lnTo>
                  <a:pt x="2052704" y="0"/>
                </a:lnTo>
                <a:lnTo>
                  <a:pt x="2052704" y="376237"/>
                </a:lnTo>
                <a:lnTo>
                  <a:pt x="0" y="376237"/>
                </a:lnTo>
                <a:lnTo>
                  <a:pt x="0" y="0"/>
                </a:lnTo>
                <a:close/>
              </a:path>
            </a:pathLst>
          </a:custGeom>
          <a:blipFill>
            <a:blip r:embed="rId48"/>
            <a:stretch>
              <a:fillRect l="0" t="0" r="0" b="0"/>
            </a:stretch>
          </a:blipFill>
        </p:spPr>
      </p:sp>
      <p:sp>
        <p:nvSpPr>
          <p:cNvPr name="Freeform 35" id="35"/>
          <p:cNvSpPr/>
          <p:nvPr/>
        </p:nvSpPr>
        <p:spPr>
          <a:xfrm flipH="false" flipV="false" rot="0">
            <a:off x="1256090" y="5975747"/>
            <a:ext cx="2116712" cy="432435"/>
          </a:xfrm>
          <a:custGeom>
            <a:avLst/>
            <a:gdLst/>
            <a:ahLst/>
            <a:cxnLst/>
            <a:rect r="r" b="b" t="t" l="l"/>
            <a:pathLst>
              <a:path h="432435" w="2116712">
                <a:moveTo>
                  <a:pt x="0" y="0"/>
                </a:moveTo>
                <a:lnTo>
                  <a:pt x="2116712" y="0"/>
                </a:lnTo>
                <a:lnTo>
                  <a:pt x="2116712" y="432435"/>
                </a:lnTo>
                <a:lnTo>
                  <a:pt x="0" y="432435"/>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p:spPr>
      </p:sp>
      <p:sp>
        <p:nvSpPr>
          <p:cNvPr name="Freeform 36" id="36"/>
          <p:cNvSpPr/>
          <p:nvPr/>
        </p:nvSpPr>
        <p:spPr>
          <a:xfrm flipH="false" flipV="false" rot="0">
            <a:off x="771525" y="6438900"/>
            <a:ext cx="328612" cy="195262"/>
          </a:xfrm>
          <a:custGeom>
            <a:avLst/>
            <a:gdLst/>
            <a:ahLst/>
            <a:cxnLst/>
            <a:rect r="r" b="b" t="t" l="l"/>
            <a:pathLst>
              <a:path h="195262" w="328612">
                <a:moveTo>
                  <a:pt x="0" y="0"/>
                </a:moveTo>
                <a:lnTo>
                  <a:pt x="328613" y="0"/>
                </a:lnTo>
                <a:lnTo>
                  <a:pt x="328613" y="195262"/>
                </a:lnTo>
                <a:lnTo>
                  <a:pt x="0" y="195262"/>
                </a:lnTo>
                <a:lnTo>
                  <a:pt x="0" y="0"/>
                </a:lnTo>
                <a:close/>
              </a:path>
            </a:pathLst>
          </a:custGeom>
          <a:blipFill>
            <a:blip r:embed="rId51"/>
            <a:stretch>
              <a:fillRect l="0" t="0" r="0" b="0"/>
            </a:stretch>
          </a:blipFill>
        </p:spPr>
      </p:sp>
      <p:sp>
        <p:nvSpPr>
          <p:cNvPr name="Freeform 37" id="37"/>
          <p:cNvSpPr/>
          <p:nvPr/>
        </p:nvSpPr>
        <p:spPr>
          <a:xfrm flipH="false" flipV="false" rot="0">
            <a:off x="727700" y="6394047"/>
            <a:ext cx="406098" cy="276035"/>
          </a:xfrm>
          <a:custGeom>
            <a:avLst/>
            <a:gdLst/>
            <a:ahLst/>
            <a:cxnLst/>
            <a:rect r="r" b="b" t="t" l="l"/>
            <a:pathLst>
              <a:path h="276035" w="406098">
                <a:moveTo>
                  <a:pt x="0" y="0"/>
                </a:moveTo>
                <a:lnTo>
                  <a:pt x="406099" y="0"/>
                </a:lnTo>
                <a:lnTo>
                  <a:pt x="406099" y="276034"/>
                </a:lnTo>
                <a:lnTo>
                  <a:pt x="0" y="276034"/>
                </a:lnTo>
                <a:lnTo>
                  <a:pt x="0" y="0"/>
                </a:lnTo>
                <a:close/>
              </a:path>
            </a:pathLst>
          </a:custGeom>
          <a:blipFill>
            <a:blip r:embed="rId52">
              <a:extLst>
                <a:ext uri="{96DAC541-7B7A-43D3-8B79-37D633B846F1}">
                  <asvg:svgBlip xmlns:asvg="http://schemas.microsoft.com/office/drawing/2016/SVG/main" r:embed="rId53"/>
                </a:ext>
              </a:extLst>
            </a:blip>
            <a:stretch>
              <a:fillRect l="0" t="0" r="0" b="0"/>
            </a:stretch>
          </a:blipFill>
        </p:spPr>
      </p:sp>
      <p:sp>
        <p:nvSpPr>
          <p:cNvPr name="Freeform 38" id="38"/>
          <p:cNvSpPr/>
          <p:nvPr/>
        </p:nvSpPr>
        <p:spPr>
          <a:xfrm flipH="false" flipV="false" rot="0">
            <a:off x="1097280" y="6338707"/>
            <a:ext cx="1366333" cy="381600"/>
          </a:xfrm>
          <a:custGeom>
            <a:avLst/>
            <a:gdLst/>
            <a:ahLst/>
            <a:cxnLst/>
            <a:rect r="r" b="b" t="t" l="l"/>
            <a:pathLst>
              <a:path h="381600" w="1366333">
                <a:moveTo>
                  <a:pt x="0" y="0"/>
                </a:moveTo>
                <a:lnTo>
                  <a:pt x="1366333" y="0"/>
                </a:lnTo>
                <a:lnTo>
                  <a:pt x="1366333" y="381600"/>
                </a:lnTo>
                <a:lnTo>
                  <a:pt x="0" y="381600"/>
                </a:lnTo>
                <a:lnTo>
                  <a:pt x="0" y="0"/>
                </a:lnTo>
                <a:close/>
              </a:path>
            </a:pathLst>
          </a:custGeom>
          <a:blipFill>
            <a:blip r:embed="rId54">
              <a:extLst>
                <a:ext uri="{96DAC541-7B7A-43D3-8B79-37D633B846F1}">
                  <asvg:svgBlip xmlns:asvg="http://schemas.microsoft.com/office/drawing/2016/SVG/main" r:embed="rId55"/>
                </a:ext>
              </a:extLst>
            </a:blip>
            <a:stretch>
              <a:fillRect l="0" t="0" r="0" b="0"/>
            </a:stretch>
          </a:blipFill>
        </p:spPr>
      </p:sp>
      <p:sp>
        <p:nvSpPr>
          <p:cNvPr name="Freeform 39" id="39"/>
          <p:cNvSpPr/>
          <p:nvPr/>
        </p:nvSpPr>
        <p:spPr>
          <a:xfrm flipH="false" flipV="false" rot="0">
            <a:off x="1143000" y="6381750"/>
            <a:ext cx="1290571" cy="300038"/>
          </a:xfrm>
          <a:custGeom>
            <a:avLst/>
            <a:gdLst/>
            <a:ahLst/>
            <a:cxnLst/>
            <a:rect r="r" b="b" t="t" l="l"/>
            <a:pathLst>
              <a:path h="300038" w="1290571">
                <a:moveTo>
                  <a:pt x="0" y="0"/>
                </a:moveTo>
                <a:lnTo>
                  <a:pt x="1290571" y="0"/>
                </a:lnTo>
                <a:lnTo>
                  <a:pt x="1290571" y="300038"/>
                </a:lnTo>
                <a:lnTo>
                  <a:pt x="0" y="300038"/>
                </a:lnTo>
                <a:lnTo>
                  <a:pt x="0" y="0"/>
                </a:lnTo>
                <a:close/>
              </a:path>
            </a:pathLst>
          </a:custGeom>
          <a:blipFill>
            <a:blip r:embed="rId56"/>
            <a:stretch>
              <a:fillRect l="0" t="0" r="0" b="0"/>
            </a:stretch>
          </a:blipFill>
        </p:spPr>
      </p:sp>
      <p:sp>
        <p:nvSpPr>
          <p:cNvPr name="Freeform 40" id="40"/>
          <p:cNvSpPr/>
          <p:nvPr/>
        </p:nvSpPr>
        <p:spPr>
          <a:xfrm flipH="false" flipV="false" rot="0">
            <a:off x="2466975" y="6381750"/>
            <a:ext cx="1004888" cy="252412"/>
          </a:xfrm>
          <a:custGeom>
            <a:avLst/>
            <a:gdLst/>
            <a:ahLst/>
            <a:cxnLst/>
            <a:rect r="r" b="b" t="t" l="l"/>
            <a:pathLst>
              <a:path h="252412" w="1004888">
                <a:moveTo>
                  <a:pt x="0" y="0"/>
                </a:moveTo>
                <a:lnTo>
                  <a:pt x="1004887" y="0"/>
                </a:lnTo>
                <a:lnTo>
                  <a:pt x="1004887" y="252412"/>
                </a:lnTo>
                <a:lnTo>
                  <a:pt x="0" y="252412"/>
                </a:lnTo>
                <a:lnTo>
                  <a:pt x="0" y="0"/>
                </a:lnTo>
                <a:close/>
              </a:path>
            </a:pathLst>
          </a:custGeom>
          <a:blipFill>
            <a:blip r:embed="rId57"/>
            <a:stretch>
              <a:fillRect l="0" t="0" r="0" b="0"/>
            </a:stretch>
          </a:blipFill>
        </p:spPr>
      </p:sp>
      <p:sp>
        <p:nvSpPr>
          <p:cNvPr name="Freeform 41" id="41"/>
          <p:cNvSpPr/>
          <p:nvPr/>
        </p:nvSpPr>
        <p:spPr>
          <a:xfrm flipH="false" flipV="false" rot="0">
            <a:off x="2420941" y="6338707"/>
            <a:ext cx="1080316" cy="331375"/>
          </a:xfrm>
          <a:custGeom>
            <a:avLst/>
            <a:gdLst/>
            <a:ahLst/>
            <a:cxnLst/>
            <a:rect r="r" b="b" t="t" l="l"/>
            <a:pathLst>
              <a:path h="331375" w="1080316">
                <a:moveTo>
                  <a:pt x="0" y="0"/>
                </a:moveTo>
                <a:lnTo>
                  <a:pt x="1080316" y="0"/>
                </a:lnTo>
                <a:lnTo>
                  <a:pt x="1080316" y="331374"/>
                </a:lnTo>
                <a:lnTo>
                  <a:pt x="0" y="331374"/>
                </a:lnTo>
                <a:lnTo>
                  <a:pt x="0" y="0"/>
                </a:lnTo>
                <a:close/>
              </a:path>
            </a:pathLst>
          </a:custGeom>
          <a:blipFill>
            <a:blip r:embed="rId58">
              <a:extLst>
                <a:ext uri="{96DAC541-7B7A-43D3-8B79-37D633B846F1}">
                  <asvg:svgBlip xmlns:asvg="http://schemas.microsoft.com/office/drawing/2016/SVG/main" r:embed="rId59"/>
                </a:ext>
              </a:extLst>
            </a:blip>
            <a:stretch>
              <a:fillRect l="0" t="0" r="0" b="0"/>
            </a:stretch>
          </a:blipFill>
        </p:spPr>
      </p:sp>
      <p:sp>
        <p:nvSpPr>
          <p:cNvPr name="Freeform 42" id="42"/>
          <p:cNvSpPr/>
          <p:nvPr/>
        </p:nvSpPr>
        <p:spPr>
          <a:xfrm flipH="false" flipV="false" rot="0">
            <a:off x="5086350" y="5934075"/>
            <a:ext cx="328612" cy="319088"/>
          </a:xfrm>
          <a:custGeom>
            <a:avLst/>
            <a:gdLst/>
            <a:ahLst/>
            <a:cxnLst/>
            <a:rect r="r" b="b" t="t" l="l"/>
            <a:pathLst>
              <a:path h="319088" w="328612">
                <a:moveTo>
                  <a:pt x="0" y="0"/>
                </a:moveTo>
                <a:lnTo>
                  <a:pt x="328612" y="0"/>
                </a:lnTo>
                <a:lnTo>
                  <a:pt x="328612" y="319087"/>
                </a:lnTo>
                <a:lnTo>
                  <a:pt x="0" y="319087"/>
                </a:lnTo>
                <a:lnTo>
                  <a:pt x="0" y="0"/>
                </a:lnTo>
                <a:close/>
              </a:path>
            </a:pathLst>
          </a:custGeom>
          <a:blipFill>
            <a:blip r:embed="rId60"/>
            <a:stretch>
              <a:fillRect l="0" t="0" r="0" b="0"/>
            </a:stretch>
          </a:blipFill>
        </p:spPr>
      </p:sp>
      <p:sp>
        <p:nvSpPr>
          <p:cNvPr name="Freeform 43" id="43"/>
          <p:cNvSpPr/>
          <p:nvPr/>
        </p:nvSpPr>
        <p:spPr>
          <a:xfrm flipH="false" flipV="false" rot="0">
            <a:off x="5054813" y="5904481"/>
            <a:ext cx="384153" cy="369961"/>
          </a:xfrm>
          <a:custGeom>
            <a:avLst/>
            <a:gdLst/>
            <a:ahLst/>
            <a:cxnLst/>
            <a:rect r="r" b="b" t="t" l="l"/>
            <a:pathLst>
              <a:path h="369961" w="384153">
                <a:moveTo>
                  <a:pt x="0" y="0"/>
                </a:moveTo>
                <a:lnTo>
                  <a:pt x="384153" y="0"/>
                </a:lnTo>
                <a:lnTo>
                  <a:pt x="384153" y="369960"/>
                </a:lnTo>
                <a:lnTo>
                  <a:pt x="0" y="369960"/>
                </a:lnTo>
                <a:lnTo>
                  <a:pt x="0" y="0"/>
                </a:lnTo>
                <a:close/>
              </a:path>
            </a:pathLst>
          </a:custGeom>
          <a:blipFill>
            <a:blip r:embed="rId61">
              <a:extLst>
                <a:ext uri="{96DAC541-7B7A-43D3-8B79-37D633B846F1}">
                  <asvg:svgBlip xmlns:asvg="http://schemas.microsoft.com/office/drawing/2016/SVG/main" r:embed="rId62"/>
                </a:ext>
              </a:extLst>
            </a:blip>
            <a:stretch>
              <a:fillRect l="0" t="0" r="0" b="0"/>
            </a:stretch>
          </a:blipFill>
        </p:spPr>
      </p:sp>
      <p:sp>
        <p:nvSpPr>
          <p:cNvPr name="Freeform 44" id="44"/>
          <p:cNvSpPr/>
          <p:nvPr/>
        </p:nvSpPr>
        <p:spPr>
          <a:xfrm flipH="false" flipV="false" rot="0">
            <a:off x="5486400" y="5924550"/>
            <a:ext cx="1852679" cy="385762"/>
          </a:xfrm>
          <a:custGeom>
            <a:avLst/>
            <a:gdLst/>
            <a:ahLst/>
            <a:cxnLst/>
            <a:rect r="r" b="b" t="t" l="l"/>
            <a:pathLst>
              <a:path h="385762" w="1852679">
                <a:moveTo>
                  <a:pt x="0" y="0"/>
                </a:moveTo>
                <a:lnTo>
                  <a:pt x="1852679" y="0"/>
                </a:lnTo>
                <a:lnTo>
                  <a:pt x="1852679" y="385762"/>
                </a:lnTo>
                <a:lnTo>
                  <a:pt x="0" y="385762"/>
                </a:lnTo>
                <a:lnTo>
                  <a:pt x="0" y="0"/>
                </a:lnTo>
                <a:close/>
              </a:path>
            </a:pathLst>
          </a:custGeom>
          <a:blipFill>
            <a:blip r:embed="rId63"/>
            <a:stretch>
              <a:fillRect l="0" t="0" r="0" b="0"/>
            </a:stretch>
          </a:blipFill>
        </p:spPr>
      </p:sp>
      <p:sp>
        <p:nvSpPr>
          <p:cNvPr name="Freeform 45" id="45"/>
          <p:cNvSpPr/>
          <p:nvPr/>
        </p:nvSpPr>
        <p:spPr>
          <a:xfrm flipH="false" flipV="false" rot="0">
            <a:off x="5449891" y="5895223"/>
            <a:ext cx="1907162" cy="436007"/>
          </a:xfrm>
          <a:custGeom>
            <a:avLst/>
            <a:gdLst/>
            <a:ahLst/>
            <a:cxnLst/>
            <a:rect r="r" b="b" t="t" l="l"/>
            <a:pathLst>
              <a:path h="436007" w="1907162">
                <a:moveTo>
                  <a:pt x="0" y="0"/>
                </a:moveTo>
                <a:lnTo>
                  <a:pt x="1907162" y="0"/>
                </a:lnTo>
                <a:lnTo>
                  <a:pt x="1907162" y="436006"/>
                </a:lnTo>
                <a:lnTo>
                  <a:pt x="0" y="436006"/>
                </a:lnTo>
                <a:lnTo>
                  <a:pt x="0" y="0"/>
                </a:lnTo>
                <a:close/>
              </a:path>
            </a:pathLst>
          </a:custGeom>
          <a:blipFill>
            <a:blip r:embed="rId64">
              <a:extLst>
                <a:ext uri="{96DAC541-7B7A-43D3-8B79-37D633B846F1}">
                  <asvg:svgBlip xmlns:asvg="http://schemas.microsoft.com/office/drawing/2016/SVG/main" r:embed="rId65"/>
                </a:ext>
              </a:extLst>
            </a:blip>
            <a:stretch>
              <a:fillRect l="0" t="0" r="0" b="0"/>
            </a:stretch>
          </a:blipFill>
        </p:spPr>
      </p:sp>
      <p:sp>
        <p:nvSpPr>
          <p:cNvPr name="Freeform 46" id="46"/>
          <p:cNvSpPr/>
          <p:nvPr/>
        </p:nvSpPr>
        <p:spPr>
          <a:xfrm flipH="false" flipV="false" rot="0">
            <a:off x="4791075" y="6353175"/>
            <a:ext cx="1404871" cy="271462"/>
          </a:xfrm>
          <a:custGeom>
            <a:avLst/>
            <a:gdLst/>
            <a:ahLst/>
            <a:cxnLst/>
            <a:rect r="r" b="b" t="t" l="l"/>
            <a:pathLst>
              <a:path h="271462" w="1404871">
                <a:moveTo>
                  <a:pt x="0" y="0"/>
                </a:moveTo>
                <a:lnTo>
                  <a:pt x="1404871" y="0"/>
                </a:lnTo>
                <a:lnTo>
                  <a:pt x="1404871" y="271463"/>
                </a:lnTo>
                <a:lnTo>
                  <a:pt x="0" y="271463"/>
                </a:lnTo>
                <a:lnTo>
                  <a:pt x="0" y="0"/>
                </a:lnTo>
                <a:close/>
              </a:path>
            </a:pathLst>
          </a:custGeom>
          <a:blipFill>
            <a:blip r:embed="rId66"/>
            <a:stretch>
              <a:fillRect l="0" t="0" r="0" b="0"/>
            </a:stretch>
          </a:blipFill>
        </p:spPr>
      </p:sp>
      <p:sp>
        <p:nvSpPr>
          <p:cNvPr name="Freeform 47" id="47"/>
          <p:cNvSpPr/>
          <p:nvPr/>
        </p:nvSpPr>
        <p:spPr>
          <a:xfrm flipH="false" flipV="false" rot="0">
            <a:off x="4756471" y="6318904"/>
            <a:ext cx="1457201" cy="331375"/>
          </a:xfrm>
          <a:custGeom>
            <a:avLst/>
            <a:gdLst/>
            <a:ahLst/>
            <a:cxnLst/>
            <a:rect r="r" b="b" t="t" l="l"/>
            <a:pathLst>
              <a:path h="331375" w="1457201">
                <a:moveTo>
                  <a:pt x="0" y="0"/>
                </a:moveTo>
                <a:lnTo>
                  <a:pt x="1457201" y="0"/>
                </a:lnTo>
                <a:lnTo>
                  <a:pt x="1457201" y="331375"/>
                </a:lnTo>
                <a:lnTo>
                  <a:pt x="0" y="331375"/>
                </a:lnTo>
                <a:lnTo>
                  <a:pt x="0" y="0"/>
                </a:lnTo>
                <a:close/>
              </a:path>
            </a:pathLst>
          </a:custGeom>
          <a:blipFill>
            <a:blip r:embed="rId67">
              <a:extLst>
                <a:ext uri="{96DAC541-7B7A-43D3-8B79-37D633B846F1}">
                  <asvg:svgBlip xmlns:asvg="http://schemas.microsoft.com/office/drawing/2016/SVG/main" r:embed="rId68"/>
                </a:ext>
              </a:extLst>
            </a:blip>
            <a:stretch>
              <a:fillRect l="0" t="0" r="0" b="0"/>
            </a:stretch>
          </a:blipFill>
        </p:spPr>
      </p:sp>
      <p:sp>
        <p:nvSpPr>
          <p:cNvPr name="Freeform 48" id="48"/>
          <p:cNvSpPr/>
          <p:nvPr/>
        </p:nvSpPr>
        <p:spPr>
          <a:xfrm flipH="false" flipV="false" rot="0">
            <a:off x="6210300" y="6353175"/>
            <a:ext cx="1519171" cy="319088"/>
          </a:xfrm>
          <a:custGeom>
            <a:avLst/>
            <a:gdLst/>
            <a:ahLst/>
            <a:cxnLst/>
            <a:rect r="r" b="b" t="t" l="l"/>
            <a:pathLst>
              <a:path h="319088" w="1519171">
                <a:moveTo>
                  <a:pt x="0" y="0"/>
                </a:moveTo>
                <a:lnTo>
                  <a:pt x="1519171" y="0"/>
                </a:lnTo>
                <a:lnTo>
                  <a:pt x="1519171" y="319087"/>
                </a:lnTo>
                <a:lnTo>
                  <a:pt x="0" y="319087"/>
                </a:lnTo>
                <a:lnTo>
                  <a:pt x="0" y="0"/>
                </a:lnTo>
                <a:close/>
              </a:path>
            </a:pathLst>
          </a:custGeom>
          <a:blipFill>
            <a:blip r:embed="rId69"/>
            <a:stretch>
              <a:fillRect l="0" t="0" r="0" b="0"/>
            </a:stretch>
          </a:blipFill>
        </p:spPr>
      </p:sp>
      <p:sp>
        <p:nvSpPr>
          <p:cNvPr name="Freeform 49" id="49"/>
          <p:cNvSpPr/>
          <p:nvPr/>
        </p:nvSpPr>
        <p:spPr>
          <a:xfrm flipH="false" flipV="false" rot="0">
            <a:off x="6172514" y="6318904"/>
            <a:ext cx="1574673" cy="381600"/>
          </a:xfrm>
          <a:custGeom>
            <a:avLst/>
            <a:gdLst/>
            <a:ahLst/>
            <a:cxnLst/>
            <a:rect r="r" b="b" t="t" l="l"/>
            <a:pathLst>
              <a:path h="381600" w="1574673">
                <a:moveTo>
                  <a:pt x="0" y="0"/>
                </a:moveTo>
                <a:lnTo>
                  <a:pt x="1574673" y="0"/>
                </a:lnTo>
                <a:lnTo>
                  <a:pt x="1574673" y="381600"/>
                </a:lnTo>
                <a:lnTo>
                  <a:pt x="0" y="381600"/>
                </a:lnTo>
                <a:lnTo>
                  <a:pt x="0" y="0"/>
                </a:lnTo>
                <a:close/>
              </a:path>
            </a:pathLst>
          </a:custGeom>
          <a:blipFill>
            <a:blip r:embed="rId70">
              <a:extLst>
                <a:ext uri="{96DAC541-7B7A-43D3-8B79-37D633B846F1}">
                  <asvg:svgBlip xmlns:asvg="http://schemas.microsoft.com/office/drawing/2016/SVG/main" r:embed="rId71"/>
                </a:ext>
              </a:extLst>
            </a:blip>
            <a:stretch>
              <a:fillRect l="0" t="0" r="0" b="0"/>
            </a:stretch>
          </a:blipFill>
        </p:spPr>
      </p:sp>
      <p:sp>
        <p:nvSpPr>
          <p:cNvPr name="Freeform 50" id="50"/>
          <p:cNvSpPr/>
          <p:nvPr/>
        </p:nvSpPr>
        <p:spPr>
          <a:xfrm flipH="false" flipV="false" rot="0">
            <a:off x="8686800" y="3895658"/>
            <a:ext cx="328612" cy="319088"/>
          </a:xfrm>
          <a:custGeom>
            <a:avLst/>
            <a:gdLst/>
            <a:ahLst/>
            <a:cxnLst/>
            <a:rect r="r" b="b" t="t" l="l"/>
            <a:pathLst>
              <a:path h="319088" w="328612">
                <a:moveTo>
                  <a:pt x="0" y="0"/>
                </a:moveTo>
                <a:lnTo>
                  <a:pt x="328612" y="0"/>
                </a:lnTo>
                <a:lnTo>
                  <a:pt x="328612" y="319088"/>
                </a:lnTo>
                <a:lnTo>
                  <a:pt x="0" y="319088"/>
                </a:lnTo>
                <a:lnTo>
                  <a:pt x="0" y="0"/>
                </a:lnTo>
                <a:close/>
              </a:path>
            </a:pathLst>
          </a:custGeom>
          <a:blipFill>
            <a:blip r:embed="rId72"/>
            <a:stretch>
              <a:fillRect l="0" t="0" r="0" b="0"/>
            </a:stretch>
          </a:blipFill>
        </p:spPr>
      </p:sp>
      <p:sp>
        <p:nvSpPr>
          <p:cNvPr name="Freeform 51" id="51"/>
          <p:cNvSpPr/>
          <p:nvPr/>
        </p:nvSpPr>
        <p:spPr>
          <a:xfrm flipH="false" flipV="false" rot="0">
            <a:off x="8646862" y="3863769"/>
            <a:ext cx="388744" cy="373780"/>
          </a:xfrm>
          <a:custGeom>
            <a:avLst/>
            <a:gdLst/>
            <a:ahLst/>
            <a:cxnLst/>
            <a:rect r="r" b="b" t="t" l="l"/>
            <a:pathLst>
              <a:path h="373780" w="388744">
                <a:moveTo>
                  <a:pt x="0" y="0"/>
                </a:moveTo>
                <a:lnTo>
                  <a:pt x="388744" y="0"/>
                </a:lnTo>
                <a:lnTo>
                  <a:pt x="388744" y="373780"/>
                </a:lnTo>
                <a:lnTo>
                  <a:pt x="0" y="373780"/>
                </a:lnTo>
                <a:lnTo>
                  <a:pt x="0" y="0"/>
                </a:lnTo>
                <a:close/>
              </a:path>
            </a:pathLst>
          </a:custGeom>
          <a:blipFill>
            <a:blip r:embed="rId73">
              <a:extLst>
                <a:ext uri="{96DAC541-7B7A-43D3-8B79-37D633B846F1}">
                  <asvg:svgBlip xmlns:asvg="http://schemas.microsoft.com/office/drawing/2016/SVG/main" r:embed="rId74"/>
                </a:ext>
              </a:extLst>
            </a:blip>
            <a:stretch>
              <a:fillRect l="0" t="0" r="0" b="0"/>
            </a:stretch>
          </a:blipFill>
        </p:spPr>
      </p:sp>
      <p:sp>
        <p:nvSpPr>
          <p:cNvPr name="Freeform 52" id="52"/>
          <p:cNvSpPr/>
          <p:nvPr/>
        </p:nvSpPr>
        <p:spPr>
          <a:xfrm flipH="false" flipV="false" rot="0">
            <a:off x="9067800" y="3886133"/>
            <a:ext cx="2243204" cy="319088"/>
          </a:xfrm>
          <a:custGeom>
            <a:avLst/>
            <a:gdLst/>
            <a:ahLst/>
            <a:cxnLst/>
            <a:rect r="r" b="b" t="t" l="l"/>
            <a:pathLst>
              <a:path h="319088" w="2243204">
                <a:moveTo>
                  <a:pt x="0" y="0"/>
                </a:moveTo>
                <a:lnTo>
                  <a:pt x="2243204" y="0"/>
                </a:lnTo>
                <a:lnTo>
                  <a:pt x="2243204" y="319088"/>
                </a:lnTo>
                <a:lnTo>
                  <a:pt x="0" y="319088"/>
                </a:lnTo>
                <a:lnTo>
                  <a:pt x="0" y="0"/>
                </a:lnTo>
                <a:close/>
              </a:path>
            </a:pathLst>
          </a:custGeom>
          <a:blipFill>
            <a:blip r:embed="rId75"/>
            <a:stretch>
              <a:fillRect l="0" t="0" r="0" b="0"/>
            </a:stretch>
          </a:blipFill>
        </p:spPr>
      </p:sp>
      <p:sp>
        <p:nvSpPr>
          <p:cNvPr name="Freeform 53" id="53"/>
          <p:cNvSpPr/>
          <p:nvPr/>
        </p:nvSpPr>
        <p:spPr>
          <a:xfrm flipH="false" flipV="false" rot="0">
            <a:off x="9035215" y="3858244"/>
            <a:ext cx="2299468" cy="375371"/>
          </a:xfrm>
          <a:custGeom>
            <a:avLst/>
            <a:gdLst/>
            <a:ahLst/>
            <a:cxnLst/>
            <a:rect r="r" b="b" t="t" l="l"/>
            <a:pathLst>
              <a:path h="375371" w="2299468">
                <a:moveTo>
                  <a:pt x="0" y="0"/>
                </a:moveTo>
                <a:lnTo>
                  <a:pt x="2299468" y="0"/>
                </a:lnTo>
                <a:lnTo>
                  <a:pt x="2299468" y="375371"/>
                </a:lnTo>
                <a:lnTo>
                  <a:pt x="0" y="375371"/>
                </a:lnTo>
                <a:lnTo>
                  <a:pt x="0" y="0"/>
                </a:lnTo>
                <a:close/>
              </a:path>
            </a:pathLst>
          </a:custGeom>
          <a:blipFill>
            <a:blip r:embed="rId76">
              <a:extLst>
                <a:ext uri="{96DAC541-7B7A-43D3-8B79-37D633B846F1}">
                  <asvg:svgBlip xmlns:asvg="http://schemas.microsoft.com/office/drawing/2016/SVG/main" r:embed="rId77"/>
                </a:ext>
              </a:extLst>
            </a:blip>
            <a:stretch>
              <a:fillRect l="0" t="0" r="0" b="0"/>
            </a:stretch>
          </a:blipFill>
        </p:spPr>
      </p:sp>
      <p:sp>
        <p:nvSpPr>
          <p:cNvPr name="Freeform 54" id="54"/>
          <p:cNvSpPr/>
          <p:nvPr/>
        </p:nvSpPr>
        <p:spPr>
          <a:xfrm flipH="false" flipV="false" rot="0">
            <a:off x="11344275" y="3962333"/>
            <a:ext cx="252412" cy="309562"/>
          </a:xfrm>
          <a:custGeom>
            <a:avLst/>
            <a:gdLst/>
            <a:ahLst/>
            <a:cxnLst/>
            <a:rect r="r" b="b" t="t" l="l"/>
            <a:pathLst>
              <a:path h="309562" w="252412">
                <a:moveTo>
                  <a:pt x="0" y="0"/>
                </a:moveTo>
                <a:lnTo>
                  <a:pt x="252413" y="0"/>
                </a:lnTo>
                <a:lnTo>
                  <a:pt x="252413" y="309563"/>
                </a:lnTo>
                <a:lnTo>
                  <a:pt x="0" y="309563"/>
                </a:lnTo>
                <a:lnTo>
                  <a:pt x="0" y="0"/>
                </a:lnTo>
                <a:close/>
              </a:path>
            </a:pathLst>
          </a:custGeom>
          <a:blipFill>
            <a:blip r:embed="rId78"/>
            <a:stretch>
              <a:fillRect l="0" t="0" r="0" b="0"/>
            </a:stretch>
          </a:blipFill>
        </p:spPr>
      </p:sp>
      <p:sp>
        <p:nvSpPr>
          <p:cNvPr name="Freeform 55" id="55"/>
          <p:cNvSpPr/>
          <p:nvPr/>
        </p:nvSpPr>
        <p:spPr>
          <a:xfrm flipH="false" flipV="false" rot="0">
            <a:off x="11313233" y="3928939"/>
            <a:ext cx="301609" cy="365379"/>
          </a:xfrm>
          <a:custGeom>
            <a:avLst/>
            <a:gdLst/>
            <a:ahLst/>
            <a:cxnLst/>
            <a:rect r="r" b="b" t="t" l="l"/>
            <a:pathLst>
              <a:path h="365379" w="301609">
                <a:moveTo>
                  <a:pt x="0" y="0"/>
                </a:moveTo>
                <a:lnTo>
                  <a:pt x="301609" y="0"/>
                </a:lnTo>
                <a:lnTo>
                  <a:pt x="301609" y="365379"/>
                </a:lnTo>
                <a:lnTo>
                  <a:pt x="0" y="365379"/>
                </a:lnTo>
                <a:lnTo>
                  <a:pt x="0" y="0"/>
                </a:lnTo>
                <a:close/>
              </a:path>
            </a:pathLst>
          </a:custGeom>
          <a:blipFill>
            <a:blip r:embed="rId79">
              <a:extLst>
                <a:ext uri="{96DAC541-7B7A-43D3-8B79-37D633B846F1}">
                  <asvg:svgBlip xmlns:asvg="http://schemas.microsoft.com/office/drawing/2016/SVG/main" r:embed="rId80"/>
                </a:ext>
              </a:extLst>
            </a:blip>
            <a:stretch>
              <a:fillRect l="0" t="0" r="0" b="0"/>
            </a:stretch>
          </a:blipFill>
        </p:spPr>
      </p:sp>
      <p:sp>
        <p:nvSpPr>
          <p:cNvPr name="Freeform 56" id="56"/>
          <p:cNvSpPr/>
          <p:nvPr/>
        </p:nvSpPr>
        <p:spPr>
          <a:xfrm flipH="false" flipV="false" rot="0">
            <a:off x="9153525" y="4267133"/>
            <a:ext cx="1947929" cy="319088"/>
          </a:xfrm>
          <a:custGeom>
            <a:avLst/>
            <a:gdLst/>
            <a:ahLst/>
            <a:cxnLst/>
            <a:rect r="r" b="b" t="t" l="l"/>
            <a:pathLst>
              <a:path h="319088" w="1947929">
                <a:moveTo>
                  <a:pt x="0" y="0"/>
                </a:moveTo>
                <a:lnTo>
                  <a:pt x="1947929" y="0"/>
                </a:lnTo>
                <a:lnTo>
                  <a:pt x="1947929" y="319088"/>
                </a:lnTo>
                <a:lnTo>
                  <a:pt x="0" y="319088"/>
                </a:lnTo>
                <a:lnTo>
                  <a:pt x="0" y="0"/>
                </a:lnTo>
                <a:close/>
              </a:path>
            </a:pathLst>
          </a:custGeom>
          <a:blipFill>
            <a:blip r:embed="rId81"/>
            <a:stretch>
              <a:fillRect l="0" t="0" r="0" b="0"/>
            </a:stretch>
          </a:blipFill>
        </p:spPr>
      </p:sp>
      <p:sp>
        <p:nvSpPr>
          <p:cNvPr name="Freeform 57" id="57"/>
          <p:cNvSpPr/>
          <p:nvPr/>
        </p:nvSpPr>
        <p:spPr>
          <a:xfrm flipH="false" flipV="false" rot="0">
            <a:off x="9115996" y="4239244"/>
            <a:ext cx="2005965" cy="374609"/>
          </a:xfrm>
          <a:custGeom>
            <a:avLst/>
            <a:gdLst/>
            <a:ahLst/>
            <a:cxnLst/>
            <a:rect r="r" b="b" t="t" l="l"/>
            <a:pathLst>
              <a:path h="374609" w="2005965">
                <a:moveTo>
                  <a:pt x="0" y="0"/>
                </a:moveTo>
                <a:lnTo>
                  <a:pt x="2005965" y="0"/>
                </a:lnTo>
                <a:lnTo>
                  <a:pt x="2005965" y="374609"/>
                </a:lnTo>
                <a:lnTo>
                  <a:pt x="0" y="374609"/>
                </a:lnTo>
                <a:lnTo>
                  <a:pt x="0" y="0"/>
                </a:lnTo>
                <a:close/>
              </a:path>
            </a:pathLst>
          </a:custGeom>
          <a:blipFill>
            <a:blip r:embed="rId82">
              <a:extLst>
                <a:ext uri="{96DAC541-7B7A-43D3-8B79-37D633B846F1}">
                  <asvg:svgBlip xmlns:asvg="http://schemas.microsoft.com/office/drawing/2016/SVG/main" r:embed="rId83"/>
                </a:ext>
              </a:extLst>
            </a:blip>
            <a:stretch>
              <a:fillRect l="0" t="0" r="0" b="0"/>
            </a:stretch>
          </a:blipFill>
        </p:spPr>
      </p:sp>
      <p:sp>
        <p:nvSpPr>
          <p:cNvPr name="Freeform 58" id="58"/>
          <p:cNvSpPr/>
          <p:nvPr/>
        </p:nvSpPr>
        <p:spPr>
          <a:xfrm flipH="false" flipV="false" rot="0">
            <a:off x="47625" y="3086100"/>
            <a:ext cx="657225" cy="333375"/>
          </a:xfrm>
          <a:custGeom>
            <a:avLst/>
            <a:gdLst/>
            <a:ahLst/>
            <a:cxnLst/>
            <a:rect r="r" b="b" t="t" l="l"/>
            <a:pathLst>
              <a:path h="333375" w="657225">
                <a:moveTo>
                  <a:pt x="0" y="0"/>
                </a:moveTo>
                <a:lnTo>
                  <a:pt x="657225" y="0"/>
                </a:lnTo>
                <a:lnTo>
                  <a:pt x="657225" y="333375"/>
                </a:lnTo>
                <a:lnTo>
                  <a:pt x="0" y="333375"/>
                </a:lnTo>
                <a:lnTo>
                  <a:pt x="0" y="0"/>
                </a:lnTo>
                <a:close/>
              </a:path>
            </a:pathLst>
          </a:custGeom>
          <a:blipFill>
            <a:blip r:embed="rId84"/>
            <a:stretch>
              <a:fillRect l="0" t="0" r="0" b="0"/>
            </a:stretch>
          </a:blipFill>
        </p:spPr>
      </p:sp>
      <p:sp>
        <p:nvSpPr>
          <p:cNvPr name="Freeform 59" id="59"/>
          <p:cNvSpPr/>
          <p:nvPr/>
        </p:nvSpPr>
        <p:spPr>
          <a:xfrm flipH="false" flipV="false" rot="0">
            <a:off x="1400175" y="3133725"/>
            <a:ext cx="657225" cy="285750"/>
          </a:xfrm>
          <a:custGeom>
            <a:avLst/>
            <a:gdLst/>
            <a:ahLst/>
            <a:cxnLst/>
            <a:rect r="r" b="b" t="t" l="l"/>
            <a:pathLst>
              <a:path h="285750" w="657225">
                <a:moveTo>
                  <a:pt x="0" y="0"/>
                </a:moveTo>
                <a:lnTo>
                  <a:pt x="657225" y="0"/>
                </a:lnTo>
                <a:lnTo>
                  <a:pt x="657225" y="285750"/>
                </a:lnTo>
                <a:lnTo>
                  <a:pt x="0" y="285750"/>
                </a:lnTo>
                <a:lnTo>
                  <a:pt x="0" y="0"/>
                </a:lnTo>
                <a:close/>
              </a:path>
            </a:pathLst>
          </a:custGeom>
          <a:blipFill>
            <a:blip r:embed="rId85"/>
            <a:stretch>
              <a:fillRect l="0" t="0" r="0" b="0"/>
            </a:stretch>
          </a:blipFill>
        </p:spPr>
      </p:sp>
      <p:sp>
        <p:nvSpPr>
          <p:cNvPr name="Freeform 60" id="60"/>
          <p:cNvSpPr/>
          <p:nvPr/>
        </p:nvSpPr>
        <p:spPr>
          <a:xfrm flipH="false" flipV="false" rot="0">
            <a:off x="2085975" y="3019425"/>
            <a:ext cx="381000" cy="333375"/>
          </a:xfrm>
          <a:custGeom>
            <a:avLst/>
            <a:gdLst/>
            <a:ahLst/>
            <a:cxnLst/>
            <a:rect r="r" b="b" t="t" l="l"/>
            <a:pathLst>
              <a:path h="333375" w="381000">
                <a:moveTo>
                  <a:pt x="0" y="0"/>
                </a:moveTo>
                <a:lnTo>
                  <a:pt x="381000" y="0"/>
                </a:lnTo>
                <a:lnTo>
                  <a:pt x="381000" y="333375"/>
                </a:lnTo>
                <a:lnTo>
                  <a:pt x="0" y="333375"/>
                </a:lnTo>
                <a:lnTo>
                  <a:pt x="0" y="0"/>
                </a:lnTo>
                <a:close/>
              </a:path>
            </a:pathLst>
          </a:custGeom>
          <a:blipFill>
            <a:blip r:embed="rId86"/>
            <a:stretch>
              <a:fillRect l="0" t="0" r="0" b="0"/>
            </a:stretch>
          </a:blipFill>
        </p:spPr>
      </p:sp>
      <p:sp>
        <p:nvSpPr>
          <p:cNvPr name="Freeform 61" id="61"/>
          <p:cNvSpPr/>
          <p:nvPr/>
        </p:nvSpPr>
        <p:spPr>
          <a:xfrm flipH="false" flipV="false" rot="0">
            <a:off x="2495550" y="3057525"/>
            <a:ext cx="647700" cy="295275"/>
          </a:xfrm>
          <a:custGeom>
            <a:avLst/>
            <a:gdLst/>
            <a:ahLst/>
            <a:cxnLst/>
            <a:rect r="r" b="b" t="t" l="l"/>
            <a:pathLst>
              <a:path h="295275" w="647700">
                <a:moveTo>
                  <a:pt x="0" y="0"/>
                </a:moveTo>
                <a:lnTo>
                  <a:pt x="647700" y="0"/>
                </a:lnTo>
                <a:lnTo>
                  <a:pt x="647700" y="295275"/>
                </a:lnTo>
                <a:lnTo>
                  <a:pt x="0" y="295275"/>
                </a:lnTo>
                <a:lnTo>
                  <a:pt x="0" y="0"/>
                </a:lnTo>
                <a:close/>
              </a:path>
            </a:pathLst>
          </a:custGeom>
          <a:blipFill>
            <a:blip r:embed="rId87"/>
            <a:stretch>
              <a:fillRect l="0" t="0" r="0" b="0"/>
            </a:stretch>
          </a:blipFill>
        </p:spPr>
      </p:sp>
      <p:sp>
        <p:nvSpPr>
          <p:cNvPr name="Freeform 62" id="62"/>
          <p:cNvSpPr/>
          <p:nvPr/>
        </p:nvSpPr>
        <p:spPr>
          <a:xfrm flipH="false" flipV="false" rot="0">
            <a:off x="3209925" y="3057525"/>
            <a:ext cx="742950" cy="285750"/>
          </a:xfrm>
          <a:custGeom>
            <a:avLst/>
            <a:gdLst/>
            <a:ahLst/>
            <a:cxnLst/>
            <a:rect r="r" b="b" t="t" l="l"/>
            <a:pathLst>
              <a:path h="285750" w="742950">
                <a:moveTo>
                  <a:pt x="0" y="0"/>
                </a:moveTo>
                <a:lnTo>
                  <a:pt x="742950" y="0"/>
                </a:lnTo>
                <a:lnTo>
                  <a:pt x="742950" y="285750"/>
                </a:lnTo>
                <a:lnTo>
                  <a:pt x="0" y="285750"/>
                </a:lnTo>
                <a:lnTo>
                  <a:pt x="0" y="0"/>
                </a:lnTo>
                <a:close/>
              </a:path>
            </a:pathLst>
          </a:custGeom>
          <a:blipFill>
            <a:blip r:embed="rId88"/>
            <a:stretch>
              <a:fillRect l="0" t="0" r="0" b="0"/>
            </a:stretch>
          </a:blipFill>
        </p:spPr>
      </p:sp>
      <p:sp>
        <p:nvSpPr>
          <p:cNvPr name="Freeform 63" id="63"/>
          <p:cNvSpPr/>
          <p:nvPr/>
        </p:nvSpPr>
        <p:spPr>
          <a:xfrm flipH="false" flipV="false" rot="0">
            <a:off x="723900" y="3171825"/>
            <a:ext cx="619125" cy="152400"/>
          </a:xfrm>
          <a:custGeom>
            <a:avLst/>
            <a:gdLst/>
            <a:ahLst/>
            <a:cxnLst/>
            <a:rect r="r" b="b" t="t" l="l"/>
            <a:pathLst>
              <a:path h="152400" w="619125">
                <a:moveTo>
                  <a:pt x="0" y="0"/>
                </a:moveTo>
                <a:lnTo>
                  <a:pt x="619125" y="0"/>
                </a:lnTo>
                <a:lnTo>
                  <a:pt x="619125" y="152400"/>
                </a:lnTo>
                <a:lnTo>
                  <a:pt x="0" y="152400"/>
                </a:lnTo>
                <a:lnTo>
                  <a:pt x="0" y="0"/>
                </a:lnTo>
                <a:close/>
              </a:path>
            </a:pathLst>
          </a:custGeom>
          <a:blipFill>
            <a:blip r:embed="rId89"/>
            <a:stretch>
              <a:fillRect l="0" t="0" r="0" b="0"/>
            </a:stretch>
          </a:blipFill>
        </p:spPr>
      </p:sp>
      <p:sp>
        <p:nvSpPr>
          <p:cNvPr name="TextBox 64" id="64"/>
          <p:cNvSpPr txBox="true"/>
          <p:nvPr/>
        </p:nvSpPr>
        <p:spPr>
          <a:xfrm rot="0">
            <a:off x="185423" y="2124723"/>
            <a:ext cx="2697899" cy="812987"/>
          </a:xfrm>
          <a:prstGeom prst="rect">
            <a:avLst/>
          </a:prstGeom>
        </p:spPr>
        <p:txBody>
          <a:bodyPr anchor="t" rtlCol="false" tIns="0" lIns="0" bIns="0" rIns="0">
            <a:spAutoFit/>
          </a:bodyPr>
          <a:lstStyle/>
          <a:p>
            <a:pPr algn="ctr">
              <a:lnSpc>
                <a:spcPts val="3468"/>
              </a:lnSpc>
            </a:pPr>
            <a:r>
              <a:rPr lang="en-US" b="true" sz="2477" spc="7">
                <a:solidFill>
                  <a:srgbClr val="000000"/>
                </a:solidFill>
                <a:latin typeface="Trebuchet MS Bold"/>
                <a:ea typeface="Trebuchet MS Bold"/>
                <a:cs typeface="Trebuchet MS Bold"/>
                <a:sym typeface="Trebuchet MS Bold"/>
              </a:rPr>
              <a:t>1.Investigaciones Cie</a:t>
            </a:r>
            <a:r>
              <a:rPr lang="en-US" b="true" sz="2477" spc="7">
                <a:solidFill>
                  <a:srgbClr val="000000"/>
                </a:solidFill>
                <a:latin typeface="Trebuchet MS Bold"/>
                <a:ea typeface="Trebuchet MS Bold"/>
                <a:cs typeface="Trebuchet MS Bold"/>
                <a:sym typeface="Trebuchet MS Bold"/>
              </a:rPr>
              <a:t> </a:t>
            </a:r>
            <a:r>
              <a:rPr lang="en-US" b="true" sz="2477" spc="7">
                <a:solidFill>
                  <a:srgbClr val="000000"/>
                </a:solidFill>
                <a:latin typeface="Trebuchet MS Bold"/>
                <a:ea typeface="Trebuchet MS Bold"/>
                <a:cs typeface="Trebuchet MS Bold"/>
                <a:sym typeface="Trebuchet MS Bold"/>
              </a:rPr>
              <a:t>ntíf</a:t>
            </a:r>
            <a:r>
              <a:rPr lang="en-US" b="true" sz="2477" spc="7">
                <a:solidFill>
                  <a:srgbClr val="000000"/>
                </a:solidFill>
                <a:latin typeface="Trebuchet MS Bold"/>
                <a:ea typeface="Trebuchet MS Bold"/>
                <a:cs typeface="Trebuchet MS Bold"/>
                <a:sym typeface="Trebuchet MS Bold"/>
              </a:rPr>
              <a:t> </a:t>
            </a:r>
            <a:r>
              <a:rPr lang="en-US" b="true" sz="2477" spc="7">
                <a:solidFill>
                  <a:srgbClr val="000000"/>
                </a:solidFill>
                <a:latin typeface="Trebuchet MS Bold"/>
                <a:ea typeface="Trebuchet MS Bold"/>
                <a:cs typeface="Trebuchet MS Bold"/>
                <a:sym typeface="Trebuchet MS Bold"/>
              </a:rPr>
              <a:t>icas</a:t>
            </a:r>
          </a:p>
        </p:txBody>
      </p:sp>
      <p:sp>
        <p:nvSpPr>
          <p:cNvPr name="TextBox 65" id="65"/>
          <p:cNvSpPr txBox="true"/>
          <p:nvPr/>
        </p:nvSpPr>
        <p:spPr>
          <a:xfrm rot="0">
            <a:off x="788356" y="5921702"/>
            <a:ext cx="2708081" cy="744112"/>
          </a:xfrm>
          <a:prstGeom prst="rect">
            <a:avLst/>
          </a:prstGeom>
        </p:spPr>
        <p:txBody>
          <a:bodyPr anchor="t" rtlCol="false" tIns="0" lIns="0" bIns="0" rIns="0">
            <a:spAutoFit/>
          </a:bodyPr>
          <a:lstStyle/>
          <a:p>
            <a:pPr algn="ctr">
              <a:lnSpc>
                <a:spcPts val="3468"/>
              </a:lnSpc>
            </a:pPr>
            <a:r>
              <a:rPr lang="en-US" b="true" sz="2477" spc="12">
                <a:solidFill>
                  <a:srgbClr val="000000"/>
                </a:solidFill>
                <a:latin typeface="Trebuchet MS Bold"/>
                <a:ea typeface="Trebuchet MS Bold"/>
                <a:cs typeface="Trebuchet MS Bold"/>
                <a:sym typeface="Trebuchet MS Bold"/>
              </a:rPr>
              <a:t>4.Recuperación</a:t>
            </a:r>
          </a:p>
          <a:p>
            <a:pPr algn="ctr">
              <a:lnSpc>
                <a:spcPts val="2838"/>
              </a:lnSpc>
            </a:pPr>
            <a:r>
              <a:rPr lang="en-US" b="true" sz="2027">
                <a:solidFill>
                  <a:srgbClr val="000000"/>
                </a:solidFill>
                <a:latin typeface="Trebuchet MS Bold"/>
                <a:ea typeface="Trebuchet MS Bold"/>
                <a:cs typeface="Trebuchet MS Bold"/>
                <a:sym typeface="Trebuchet MS Bold"/>
              </a:rPr>
              <a:t>enguarderíasde coral</a:t>
            </a:r>
          </a:p>
        </p:txBody>
      </p:sp>
      <p:sp>
        <p:nvSpPr>
          <p:cNvPr name="TextBox 66" id="66"/>
          <p:cNvSpPr txBox="true"/>
          <p:nvPr/>
        </p:nvSpPr>
        <p:spPr>
          <a:xfrm rot="0">
            <a:off x="4577972" y="1374400"/>
            <a:ext cx="2354561" cy="744179"/>
          </a:xfrm>
          <a:prstGeom prst="rect">
            <a:avLst/>
          </a:prstGeom>
        </p:spPr>
        <p:txBody>
          <a:bodyPr anchor="t" rtlCol="false" tIns="0" lIns="0" bIns="0" rIns="0">
            <a:spAutoFit/>
          </a:bodyPr>
          <a:lstStyle/>
          <a:p>
            <a:pPr algn="ctr">
              <a:lnSpc>
                <a:spcPts val="3468"/>
              </a:lnSpc>
            </a:pPr>
            <a:r>
              <a:rPr lang="en-US" b="true" sz="2477" spc="12">
                <a:solidFill>
                  <a:srgbClr val="000000"/>
                </a:solidFill>
                <a:latin typeface="Trebuchet MS Bold"/>
                <a:ea typeface="Trebuchet MS Bold"/>
                <a:cs typeface="Trebuchet MS Bold"/>
                <a:sym typeface="Trebuchet MS Bold"/>
              </a:rPr>
              <a:t>2.Saneamiento</a:t>
            </a:r>
          </a:p>
          <a:p>
            <a:pPr algn="ctr">
              <a:lnSpc>
                <a:spcPts val="2838"/>
              </a:lnSpc>
            </a:pPr>
            <a:r>
              <a:rPr lang="en-US" b="true" sz="2027">
                <a:solidFill>
                  <a:srgbClr val="000000"/>
                </a:solidFill>
                <a:latin typeface="Trebuchet MS Bold"/>
                <a:ea typeface="Trebuchet MS Bold"/>
                <a:cs typeface="Trebuchet MS Bold"/>
                <a:sym typeface="Trebuchet MS Bold"/>
              </a:rPr>
              <a:t>del fondo marino</a:t>
            </a:r>
          </a:p>
        </p:txBody>
      </p:sp>
      <p:sp>
        <p:nvSpPr>
          <p:cNvPr name="TextBox 67" id="67"/>
          <p:cNvSpPr txBox="true"/>
          <p:nvPr/>
        </p:nvSpPr>
        <p:spPr>
          <a:xfrm rot="0">
            <a:off x="5102228" y="5844550"/>
            <a:ext cx="2253339" cy="431663"/>
          </a:xfrm>
          <a:prstGeom prst="rect">
            <a:avLst/>
          </a:prstGeom>
        </p:spPr>
        <p:txBody>
          <a:bodyPr anchor="t" rtlCol="false" tIns="0" lIns="0" bIns="0" rIns="0">
            <a:spAutoFit/>
          </a:bodyPr>
          <a:lstStyle/>
          <a:p>
            <a:pPr algn="l">
              <a:lnSpc>
                <a:spcPts val="3468"/>
              </a:lnSpc>
            </a:pPr>
            <a:r>
              <a:rPr lang="en-US" b="true" sz="2477" spc="12">
                <a:solidFill>
                  <a:srgbClr val="000000"/>
                </a:solidFill>
                <a:latin typeface="Trebuchet MS Bold"/>
                <a:ea typeface="Trebuchet MS Bold"/>
                <a:cs typeface="Trebuchet MS Bold"/>
                <a:sym typeface="Trebuchet MS Bold"/>
              </a:rPr>
              <a:t>5.Repoblación</a:t>
            </a:r>
          </a:p>
        </p:txBody>
      </p:sp>
      <p:sp>
        <p:nvSpPr>
          <p:cNvPr name="TextBox 68" id="68"/>
          <p:cNvSpPr txBox="true"/>
          <p:nvPr/>
        </p:nvSpPr>
        <p:spPr>
          <a:xfrm rot="0">
            <a:off x="9380601" y="2404120"/>
            <a:ext cx="1486891" cy="431663"/>
          </a:xfrm>
          <a:prstGeom prst="rect">
            <a:avLst/>
          </a:prstGeom>
        </p:spPr>
        <p:txBody>
          <a:bodyPr anchor="t" rtlCol="false" tIns="0" lIns="0" bIns="0" rIns="0">
            <a:spAutoFit/>
          </a:bodyPr>
          <a:lstStyle/>
          <a:p>
            <a:pPr algn="l">
              <a:lnSpc>
                <a:spcPts val="3468"/>
              </a:lnSpc>
            </a:pPr>
            <a:r>
              <a:rPr lang="en-US" b="true" sz="2477">
                <a:solidFill>
                  <a:srgbClr val="000000"/>
                </a:solidFill>
                <a:latin typeface="Trebuchet MS Bold"/>
                <a:ea typeface="Trebuchet MS Bold"/>
                <a:cs typeface="Trebuchet MS Bold"/>
                <a:sym typeface="Trebuchet MS Bold"/>
              </a:rPr>
              <a:t>3</a:t>
            </a:r>
            <a:r>
              <a:rPr lang="en-US" b="true" sz="2477">
                <a:solidFill>
                  <a:srgbClr val="000000"/>
                </a:solidFill>
                <a:latin typeface="Trebuchet MS Bold"/>
                <a:ea typeface="Trebuchet MS Bold"/>
                <a:cs typeface="Trebuchet MS Bold"/>
                <a:sym typeface="Trebuchet MS Bold"/>
              </a:rPr>
              <a:t> </a:t>
            </a:r>
            <a:r>
              <a:rPr lang="en-US" b="true" sz="2477">
                <a:solidFill>
                  <a:srgbClr val="000000"/>
                </a:solidFill>
                <a:latin typeface="Trebuchet MS Bold"/>
                <a:ea typeface="Trebuchet MS Bold"/>
                <a:cs typeface="Trebuchet MS Bold"/>
                <a:sym typeface="Trebuchet MS Bold"/>
              </a:rPr>
              <a:t>.Res</a:t>
            </a:r>
            <a:r>
              <a:rPr lang="en-US" b="true" sz="2477">
                <a:solidFill>
                  <a:srgbClr val="000000"/>
                </a:solidFill>
                <a:latin typeface="Trebuchet MS Bold"/>
                <a:ea typeface="Trebuchet MS Bold"/>
                <a:cs typeface="Trebuchet MS Bold"/>
                <a:sym typeface="Trebuchet MS Bold"/>
              </a:rPr>
              <a:t> </a:t>
            </a:r>
            <a:r>
              <a:rPr lang="en-US" b="true" sz="2477">
                <a:solidFill>
                  <a:srgbClr val="000000"/>
                </a:solidFill>
                <a:latin typeface="Trebuchet MS Bold"/>
                <a:ea typeface="Trebuchet MS Bold"/>
                <a:cs typeface="Trebuchet MS Bold"/>
                <a:sym typeface="Trebuchet MS Bold"/>
              </a:rPr>
              <a:t>cat</a:t>
            </a:r>
            <a:r>
              <a:rPr lang="en-US" b="true" sz="2477">
                <a:solidFill>
                  <a:srgbClr val="000000"/>
                </a:solidFill>
                <a:latin typeface="Trebuchet MS Bold"/>
                <a:ea typeface="Trebuchet MS Bold"/>
                <a:cs typeface="Trebuchet MS Bold"/>
                <a:sym typeface="Trebuchet MS Bold"/>
              </a:rPr>
              <a:t> </a:t>
            </a:r>
            <a:r>
              <a:rPr lang="en-US" b="true" sz="2477">
                <a:solidFill>
                  <a:srgbClr val="000000"/>
                </a:solidFill>
                <a:latin typeface="Trebuchet MS Bold"/>
                <a:ea typeface="Trebuchet MS Bold"/>
                <a:cs typeface="Trebuchet MS Bold"/>
                <a:sym typeface="Trebuchet MS Bold"/>
              </a:rPr>
              <a:t>e</a:t>
            </a:r>
          </a:p>
        </p:txBody>
      </p:sp>
      <p:sp>
        <p:nvSpPr>
          <p:cNvPr name="TextBox 69" id="69"/>
          <p:cNvSpPr txBox="true"/>
          <p:nvPr/>
        </p:nvSpPr>
        <p:spPr>
          <a:xfrm rot="0">
            <a:off x="9181462" y="4186180"/>
            <a:ext cx="1935880" cy="431663"/>
          </a:xfrm>
          <a:prstGeom prst="rect">
            <a:avLst/>
          </a:prstGeom>
        </p:spPr>
        <p:txBody>
          <a:bodyPr anchor="t" rtlCol="false" tIns="0" lIns="0" bIns="0" rIns="0">
            <a:spAutoFit/>
          </a:bodyPr>
          <a:lstStyle/>
          <a:p>
            <a:pPr algn="l">
              <a:lnSpc>
                <a:spcPts val="3468"/>
              </a:lnSpc>
            </a:pPr>
            <a:r>
              <a:rPr lang="en-US" b="true" sz="2477" spc="12">
                <a:solidFill>
                  <a:srgbClr val="000000"/>
                </a:solidFill>
                <a:latin typeface="Trebuchet MS Bold"/>
                <a:ea typeface="Trebuchet MS Bold"/>
                <a:cs typeface="Trebuchet MS Bold"/>
                <a:sym typeface="Trebuchet MS Bold"/>
              </a:rPr>
              <a:t>colaboración</a:t>
            </a:r>
          </a:p>
        </p:txBody>
      </p:sp>
      <p:sp>
        <p:nvSpPr>
          <p:cNvPr name="TextBox 70" id="70"/>
          <p:cNvSpPr txBox="true"/>
          <p:nvPr/>
        </p:nvSpPr>
        <p:spPr>
          <a:xfrm rot="0">
            <a:off x="8701659" y="3804237"/>
            <a:ext cx="2913393" cy="432044"/>
          </a:xfrm>
          <a:prstGeom prst="rect">
            <a:avLst/>
          </a:prstGeom>
        </p:spPr>
        <p:txBody>
          <a:bodyPr anchor="t" rtlCol="false" tIns="0" lIns="0" bIns="0" rIns="0">
            <a:spAutoFit/>
          </a:bodyPr>
          <a:lstStyle/>
          <a:p>
            <a:pPr algn="ctr">
              <a:lnSpc>
                <a:spcPts val="3471"/>
              </a:lnSpc>
            </a:pPr>
            <a:r>
              <a:rPr lang="en-US" b="true" sz="2479" spc="12">
                <a:solidFill>
                  <a:srgbClr val="000000"/>
                </a:solidFill>
                <a:latin typeface="Trebuchet MS Bold"/>
                <a:ea typeface="Trebuchet MS Bold"/>
                <a:cs typeface="Trebuchet MS Bold"/>
                <a:sym typeface="Trebuchet MS Bold"/>
              </a:rPr>
              <a:t>6.Sensibilización</a:t>
            </a:r>
            <a:r>
              <a:rPr lang="en-US" b="true" sz="2479" spc="12">
                <a:solidFill>
                  <a:srgbClr val="000000"/>
                </a:solidFill>
                <a:latin typeface="Trebuchet MS Bold"/>
                <a:ea typeface="Trebuchet MS Bold"/>
                <a:cs typeface="Trebuchet MS Bold"/>
                <a:sym typeface="Trebuchet MS Bold"/>
              </a:rPr>
              <a:t> </a:t>
            </a:r>
            <a:r>
              <a:rPr lang="en-US" b="true" sz="2479" spc="12">
                <a:solidFill>
                  <a:srgbClr val="000000"/>
                </a:solidFill>
                <a:latin typeface="Trebuchet MS Bold"/>
                <a:ea typeface="Trebuchet MS Bold"/>
                <a:cs typeface="Trebuchet MS Bold"/>
                <a:sym typeface="Trebuchet MS Bold"/>
              </a:rPr>
              <a:t>y</a:t>
            </a:r>
          </a:p>
        </p:txBody>
      </p:sp>
      <p:sp>
        <p:nvSpPr>
          <p:cNvPr name="TextBox 71" id="71"/>
          <p:cNvSpPr txBox="true"/>
          <p:nvPr/>
        </p:nvSpPr>
        <p:spPr>
          <a:xfrm rot="0">
            <a:off x="4817745" y="6291186"/>
            <a:ext cx="2931519" cy="354111"/>
          </a:xfrm>
          <a:prstGeom prst="rect">
            <a:avLst/>
          </a:prstGeom>
        </p:spPr>
        <p:txBody>
          <a:bodyPr anchor="t" rtlCol="false" tIns="0" lIns="0" bIns="0" rIns="0">
            <a:spAutoFit/>
          </a:bodyPr>
          <a:lstStyle/>
          <a:p>
            <a:pPr algn="l">
              <a:lnSpc>
                <a:spcPts val="2838"/>
              </a:lnSpc>
            </a:pPr>
            <a:r>
              <a:rPr lang="en-US" b="true" sz="2027">
                <a:solidFill>
                  <a:srgbClr val="000000"/>
                </a:solidFill>
                <a:latin typeface="Trebuchet MS Bold"/>
                <a:ea typeface="Trebuchet MS Bold"/>
                <a:cs typeface="Trebuchet MS Bold"/>
                <a:sym typeface="Trebuchet MS Bold"/>
              </a:rPr>
              <a:t>de colonias recuperadas</a:t>
            </a:r>
          </a:p>
        </p:txBody>
      </p:sp>
      <p:sp>
        <p:nvSpPr>
          <p:cNvPr name="TextBox 72" id="72"/>
          <p:cNvSpPr txBox="true"/>
          <p:nvPr/>
        </p:nvSpPr>
        <p:spPr>
          <a:xfrm rot="0">
            <a:off x="8637908" y="2850375"/>
            <a:ext cx="3099349" cy="354111"/>
          </a:xfrm>
          <a:prstGeom prst="rect">
            <a:avLst/>
          </a:prstGeom>
        </p:spPr>
        <p:txBody>
          <a:bodyPr anchor="t" rtlCol="false" tIns="0" lIns="0" bIns="0" rIns="0">
            <a:spAutoFit/>
          </a:bodyPr>
          <a:lstStyle/>
          <a:p>
            <a:pPr algn="l">
              <a:lnSpc>
                <a:spcPts val="2838"/>
              </a:lnSpc>
            </a:pPr>
            <a:r>
              <a:rPr lang="en-US" b="true" sz="2027">
                <a:solidFill>
                  <a:srgbClr val="000000"/>
                </a:solidFill>
                <a:latin typeface="Trebuchet MS Bold"/>
                <a:ea typeface="Trebuchet MS Bold"/>
                <a:cs typeface="Trebuchet MS Bold"/>
                <a:sym typeface="Trebuchet MS Bold"/>
              </a:rPr>
              <a:t>decolonias fragmentadas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3503" y="1489072"/>
            <a:ext cx="5613397" cy="5432422"/>
          </a:xfrm>
          <a:custGeom>
            <a:avLst/>
            <a:gdLst/>
            <a:ahLst/>
            <a:cxnLst/>
            <a:rect r="r" b="b" t="t" l="l"/>
            <a:pathLst>
              <a:path h="5432422" w="5613397">
                <a:moveTo>
                  <a:pt x="0" y="0"/>
                </a:moveTo>
                <a:lnTo>
                  <a:pt x="5613397" y="0"/>
                </a:lnTo>
                <a:lnTo>
                  <a:pt x="5613397" y="5432422"/>
                </a:lnTo>
                <a:lnTo>
                  <a:pt x="0" y="54324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642097" y="-63503"/>
            <a:ext cx="5613397" cy="6985006"/>
          </a:xfrm>
          <a:custGeom>
            <a:avLst/>
            <a:gdLst/>
            <a:ahLst/>
            <a:cxnLst/>
            <a:rect r="r" b="b" t="t" l="l"/>
            <a:pathLst>
              <a:path h="6985006" w="5613397">
                <a:moveTo>
                  <a:pt x="0" y="0"/>
                </a:moveTo>
                <a:lnTo>
                  <a:pt x="5613397" y="0"/>
                </a:lnTo>
                <a:lnTo>
                  <a:pt x="56133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12192000" cy="1562100"/>
          </a:xfrm>
          <a:custGeom>
            <a:avLst/>
            <a:gdLst/>
            <a:ahLst/>
            <a:cxnLst/>
            <a:rect r="r" b="b" t="t" l="l"/>
            <a:pathLst>
              <a:path h="1562100" w="12192000">
                <a:moveTo>
                  <a:pt x="0" y="0"/>
                </a:moveTo>
                <a:lnTo>
                  <a:pt x="12192000" y="0"/>
                </a:lnTo>
                <a:lnTo>
                  <a:pt x="12192000" y="1562100"/>
                </a:lnTo>
                <a:lnTo>
                  <a:pt x="0" y="1562100"/>
                </a:lnTo>
                <a:lnTo>
                  <a:pt x="0" y="0"/>
                </a:lnTo>
                <a:close/>
              </a:path>
            </a:pathLst>
          </a:custGeom>
          <a:blipFill>
            <a:blip r:embed="rId6"/>
            <a:stretch>
              <a:fillRect l="0" t="-8536" r="-312" b="0"/>
            </a:stretch>
          </a:blipFill>
        </p:spPr>
      </p:sp>
      <p:sp>
        <p:nvSpPr>
          <p:cNvPr name="Freeform 5" id="5"/>
          <p:cNvSpPr/>
          <p:nvPr/>
        </p:nvSpPr>
        <p:spPr>
          <a:xfrm flipH="false" flipV="false" rot="0">
            <a:off x="552450" y="1562100"/>
            <a:ext cx="6353175" cy="2857500"/>
          </a:xfrm>
          <a:custGeom>
            <a:avLst/>
            <a:gdLst/>
            <a:ahLst/>
            <a:cxnLst/>
            <a:rect r="r" b="b" t="t" l="l"/>
            <a:pathLst>
              <a:path h="2857500" w="6353175">
                <a:moveTo>
                  <a:pt x="0" y="0"/>
                </a:moveTo>
                <a:lnTo>
                  <a:pt x="6353175" y="0"/>
                </a:lnTo>
                <a:lnTo>
                  <a:pt x="6353175" y="2857500"/>
                </a:lnTo>
                <a:lnTo>
                  <a:pt x="0" y="2857500"/>
                </a:lnTo>
                <a:lnTo>
                  <a:pt x="0" y="0"/>
                </a:lnTo>
                <a:close/>
              </a:path>
            </a:pathLst>
          </a:custGeom>
          <a:blipFill>
            <a:blip r:embed="rId7"/>
            <a:stretch>
              <a:fillRect l="0" t="0" r="0" b="0"/>
            </a:stretch>
          </a:blipFill>
        </p:spPr>
      </p:sp>
      <p:sp>
        <p:nvSpPr>
          <p:cNvPr name="Freeform 6" id="6"/>
          <p:cNvSpPr/>
          <p:nvPr/>
        </p:nvSpPr>
        <p:spPr>
          <a:xfrm flipH="false" flipV="false" rot="0">
            <a:off x="6905625" y="1571625"/>
            <a:ext cx="4772025" cy="2828925"/>
          </a:xfrm>
          <a:custGeom>
            <a:avLst/>
            <a:gdLst/>
            <a:ahLst/>
            <a:cxnLst/>
            <a:rect r="r" b="b" t="t" l="l"/>
            <a:pathLst>
              <a:path h="2828925" w="4772025">
                <a:moveTo>
                  <a:pt x="0" y="0"/>
                </a:moveTo>
                <a:lnTo>
                  <a:pt x="4772025" y="0"/>
                </a:lnTo>
                <a:lnTo>
                  <a:pt x="4772025" y="2828925"/>
                </a:lnTo>
                <a:lnTo>
                  <a:pt x="0" y="2828925"/>
                </a:lnTo>
                <a:lnTo>
                  <a:pt x="0" y="0"/>
                </a:lnTo>
                <a:close/>
              </a:path>
            </a:pathLst>
          </a:custGeom>
          <a:blipFill>
            <a:blip r:embed="rId8"/>
            <a:stretch>
              <a:fillRect l="0" t="0" r="0" b="0"/>
            </a:stretch>
          </a:blipFill>
        </p:spPr>
      </p:sp>
      <p:sp>
        <p:nvSpPr>
          <p:cNvPr name="Freeform 7" id="7"/>
          <p:cNvSpPr/>
          <p:nvPr/>
        </p:nvSpPr>
        <p:spPr>
          <a:xfrm flipH="false" flipV="false" rot="0">
            <a:off x="3943350" y="4410075"/>
            <a:ext cx="6457950" cy="2447925"/>
          </a:xfrm>
          <a:custGeom>
            <a:avLst/>
            <a:gdLst/>
            <a:ahLst/>
            <a:cxnLst/>
            <a:rect r="r" b="b" t="t" l="l"/>
            <a:pathLst>
              <a:path h="2447925" w="6457950">
                <a:moveTo>
                  <a:pt x="0" y="0"/>
                </a:moveTo>
                <a:lnTo>
                  <a:pt x="6457950" y="0"/>
                </a:lnTo>
                <a:lnTo>
                  <a:pt x="6457950" y="2447925"/>
                </a:lnTo>
                <a:lnTo>
                  <a:pt x="0" y="2447925"/>
                </a:lnTo>
                <a:lnTo>
                  <a:pt x="0" y="0"/>
                </a:lnTo>
                <a:close/>
              </a:path>
            </a:pathLst>
          </a:custGeom>
          <a:blipFill>
            <a:blip r:embed="rId9"/>
            <a:stretch>
              <a:fillRect l="0" t="0" r="0" b="0"/>
            </a:stretch>
          </a:blipFill>
        </p:spPr>
      </p:sp>
      <p:sp>
        <p:nvSpPr>
          <p:cNvPr name="Freeform 8" id="8"/>
          <p:cNvSpPr/>
          <p:nvPr/>
        </p:nvSpPr>
        <p:spPr>
          <a:xfrm flipH="false" flipV="false" rot="0">
            <a:off x="1638300" y="4391025"/>
            <a:ext cx="2305050" cy="2466975"/>
          </a:xfrm>
          <a:custGeom>
            <a:avLst/>
            <a:gdLst/>
            <a:ahLst/>
            <a:cxnLst/>
            <a:rect r="r" b="b" t="t" l="l"/>
            <a:pathLst>
              <a:path h="2466975" w="2305050">
                <a:moveTo>
                  <a:pt x="0" y="0"/>
                </a:moveTo>
                <a:lnTo>
                  <a:pt x="2305050" y="0"/>
                </a:lnTo>
                <a:lnTo>
                  <a:pt x="2305050" y="2466975"/>
                </a:lnTo>
                <a:lnTo>
                  <a:pt x="0" y="2466975"/>
                </a:lnTo>
                <a:lnTo>
                  <a:pt x="0" y="0"/>
                </a:lnTo>
                <a:close/>
              </a:path>
            </a:pathLst>
          </a:custGeom>
          <a:blipFill>
            <a:blip r:embed="rId10"/>
            <a:stretch>
              <a:fillRect l="0" t="0" r="0" b="-772"/>
            </a:stretch>
          </a:blipFill>
        </p:spPr>
      </p:sp>
      <p:sp>
        <p:nvSpPr>
          <p:cNvPr name="Freeform 9" id="9"/>
          <p:cNvSpPr/>
          <p:nvPr/>
        </p:nvSpPr>
        <p:spPr>
          <a:xfrm flipH="false" flipV="false" rot="0">
            <a:off x="7477125" y="4067175"/>
            <a:ext cx="1743075" cy="104775"/>
          </a:xfrm>
          <a:custGeom>
            <a:avLst/>
            <a:gdLst/>
            <a:ahLst/>
            <a:cxnLst/>
            <a:rect r="r" b="b" t="t" l="l"/>
            <a:pathLst>
              <a:path h="104775" w="1743075">
                <a:moveTo>
                  <a:pt x="0" y="0"/>
                </a:moveTo>
                <a:lnTo>
                  <a:pt x="1743075" y="0"/>
                </a:lnTo>
                <a:lnTo>
                  <a:pt x="1743075" y="104775"/>
                </a:lnTo>
                <a:lnTo>
                  <a:pt x="0" y="104775"/>
                </a:lnTo>
                <a:lnTo>
                  <a:pt x="0" y="0"/>
                </a:lnTo>
                <a:close/>
              </a:path>
            </a:pathLst>
          </a:custGeom>
          <a:blipFill>
            <a:blip r:embed="rId11"/>
            <a:stretch>
              <a:fillRect l="0" t="0" r="0" b="0"/>
            </a:stretch>
          </a:blipFill>
        </p:spPr>
      </p:sp>
      <p:sp>
        <p:nvSpPr>
          <p:cNvPr name="Freeform 10" id="10"/>
          <p:cNvSpPr/>
          <p:nvPr/>
        </p:nvSpPr>
        <p:spPr>
          <a:xfrm flipH="false" flipV="false" rot="0">
            <a:off x="7458075" y="4067175"/>
            <a:ext cx="571500" cy="104775"/>
          </a:xfrm>
          <a:custGeom>
            <a:avLst/>
            <a:gdLst/>
            <a:ahLst/>
            <a:cxnLst/>
            <a:rect r="r" b="b" t="t" l="l"/>
            <a:pathLst>
              <a:path h="104775" w="571500">
                <a:moveTo>
                  <a:pt x="0" y="0"/>
                </a:moveTo>
                <a:lnTo>
                  <a:pt x="571500" y="0"/>
                </a:lnTo>
                <a:lnTo>
                  <a:pt x="571500" y="104775"/>
                </a:lnTo>
                <a:lnTo>
                  <a:pt x="0" y="104775"/>
                </a:lnTo>
                <a:lnTo>
                  <a:pt x="0" y="0"/>
                </a:lnTo>
                <a:close/>
              </a:path>
            </a:pathLst>
          </a:custGeom>
          <a:blipFill>
            <a:blip r:embed="rId12"/>
            <a:stretch>
              <a:fillRect l="0" t="0" r="0" b="0"/>
            </a:stretch>
          </a:blipFill>
        </p:spPr>
      </p:sp>
      <p:sp>
        <p:nvSpPr>
          <p:cNvPr name="Freeform 11" id="11"/>
          <p:cNvSpPr/>
          <p:nvPr/>
        </p:nvSpPr>
        <p:spPr>
          <a:xfrm flipH="false" flipV="false" rot="0">
            <a:off x="2514600" y="133350"/>
            <a:ext cx="2257425" cy="638175"/>
          </a:xfrm>
          <a:custGeom>
            <a:avLst/>
            <a:gdLst/>
            <a:ahLst/>
            <a:cxnLst/>
            <a:rect r="r" b="b" t="t" l="l"/>
            <a:pathLst>
              <a:path h="638175" w="2257425">
                <a:moveTo>
                  <a:pt x="0" y="0"/>
                </a:moveTo>
                <a:lnTo>
                  <a:pt x="2257425" y="0"/>
                </a:lnTo>
                <a:lnTo>
                  <a:pt x="2257425" y="638175"/>
                </a:lnTo>
                <a:lnTo>
                  <a:pt x="0" y="638175"/>
                </a:lnTo>
                <a:lnTo>
                  <a:pt x="0" y="0"/>
                </a:lnTo>
                <a:close/>
              </a:path>
            </a:pathLst>
          </a:custGeom>
          <a:blipFill>
            <a:blip r:embed="rId13"/>
            <a:stretch>
              <a:fillRect l="0" t="0" r="0" b="0"/>
            </a:stretch>
          </a:blipFill>
        </p:spPr>
      </p:sp>
      <p:sp>
        <p:nvSpPr>
          <p:cNvPr name="Freeform 12" id="12"/>
          <p:cNvSpPr/>
          <p:nvPr/>
        </p:nvSpPr>
        <p:spPr>
          <a:xfrm flipH="false" flipV="false" rot="0">
            <a:off x="10191750" y="57150"/>
            <a:ext cx="895350" cy="742950"/>
          </a:xfrm>
          <a:custGeom>
            <a:avLst/>
            <a:gdLst/>
            <a:ahLst/>
            <a:cxnLst/>
            <a:rect r="r" b="b" t="t" l="l"/>
            <a:pathLst>
              <a:path h="742950" w="895350">
                <a:moveTo>
                  <a:pt x="0" y="0"/>
                </a:moveTo>
                <a:lnTo>
                  <a:pt x="895350" y="0"/>
                </a:lnTo>
                <a:lnTo>
                  <a:pt x="895350" y="742950"/>
                </a:lnTo>
                <a:lnTo>
                  <a:pt x="0" y="742950"/>
                </a:lnTo>
                <a:lnTo>
                  <a:pt x="0" y="0"/>
                </a:lnTo>
                <a:close/>
              </a:path>
            </a:pathLst>
          </a:custGeom>
          <a:blipFill>
            <a:blip r:embed="rId14"/>
            <a:stretch>
              <a:fillRect l="0" t="0" r="0" b="0"/>
            </a:stretch>
          </a:blipFill>
        </p:spPr>
      </p:sp>
      <p:sp>
        <p:nvSpPr>
          <p:cNvPr name="Freeform 13" id="13"/>
          <p:cNvSpPr/>
          <p:nvPr/>
        </p:nvSpPr>
        <p:spPr>
          <a:xfrm flipH="false" flipV="false" rot="0">
            <a:off x="323850" y="19050"/>
            <a:ext cx="1733550" cy="866775"/>
          </a:xfrm>
          <a:custGeom>
            <a:avLst/>
            <a:gdLst/>
            <a:ahLst/>
            <a:cxnLst/>
            <a:rect r="r" b="b" t="t" l="l"/>
            <a:pathLst>
              <a:path h="866775" w="1733550">
                <a:moveTo>
                  <a:pt x="0" y="0"/>
                </a:moveTo>
                <a:lnTo>
                  <a:pt x="1733550" y="0"/>
                </a:lnTo>
                <a:lnTo>
                  <a:pt x="1733550" y="866775"/>
                </a:lnTo>
                <a:lnTo>
                  <a:pt x="0" y="866775"/>
                </a:lnTo>
                <a:lnTo>
                  <a:pt x="0" y="0"/>
                </a:lnTo>
                <a:close/>
              </a:path>
            </a:pathLst>
          </a:custGeom>
          <a:blipFill>
            <a:blip r:embed="rId15"/>
            <a:stretch>
              <a:fillRect l="0" t="0" r="0" b="0"/>
            </a:stretch>
          </a:blipFill>
        </p:spPr>
      </p:sp>
      <p:sp>
        <p:nvSpPr>
          <p:cNvPr name="Freeform 14" id="14"/>
          <p:cNvSpPr/>
          <p:nvPr/>
        </p:nvSpPr>
        <p:spPr>
          <a:xfrm flipH="false" flipV="false" rot="0">
            <a:off x="2695575" y="571500"/>
            <a:ext cx="2000250" cy="1000125"/>
          </a:xfrm>
          <a:custGeom>
            <a:avLst/>
            <a:gdLst/>
            <a:ahLst/>
            <a:cxnLst/>
            <a:rect r="r" b="b" t="t" l="l"/>
            <a:pathLst>
              <a:path h="1000125" w="2000250">
                <a:moveTo>
                  <a:pt x="0" y="0"/>
                </a:moveTo>
                <a:lnTo>
                  <a:pt x="2000250" y="0"/>
                </a:lnTo>
                <a:lnTo>
                  <a:pt x="2000250" y="1000125"/>
                </a:lnTo>
                <a:lnTo>
                  <a:pt x="0" y="1000125"/>
                </a:lnTo>
                <a:lnTo>
                  <a:pt x="0" y="0"/>
                </a:lnTo>
                <a:close/>
              </a:path>
            </a:pathLst>
          </a:custGeom>
          <a:blipFill>
            <a:blip r:embed="rId16"/>
            <a:stretch>
              <a:fillRect l="0" t="0" r="0" b="0"/>
            </a:stretch>
          </a:blipFill>
        </p:spPr>
      </p:sp>
      <p:sp>
        <p:nvSpPr>
          <p:cNvPr name="Freeform 15" id="15"/>
          <p:cNvSpPr/>
          <p:nvPr/>
        </p:nvSpPr>
        <p:spPr>
          <a:xfrm flipH="false" flipV="false" rot="0">
            <a:off x="5648325" y="19050"/>
            <a:ext cx="885825" cy="790575"/>
          </a:xfrm>
          <a:custGeom>
            <a:avLst/>
            <a:gdLst/>
            <a:ahLst/>
            <a:cxnLst/>
            <a:rect r="r" b="b" t="t" l="l"/>
            <a:pathLst>
              <a:path h="790575" w="885825">
                <a:moveTo>
                  <a:pt x="0" y="0"/>
                </a:moveTo>
                <a:lnTo>
                  <a:pt x="885825" y="0"/>
                </a:lnTo>
                <a:lnTo>
                  <a:pt x="885825" y="790575"/>
                </a:lnTo>
                <a:lnTo>
                  <a:pt x="0" y="790575"/>
                </a:lnTo>
                <a:lnTo>
                  <a:pt x="0" y="0"/>
                </a:lnTo>
                <a:close/>
              </a:path>
            </a:pathLst>
          </a:custGeom>
          <a:blipFill>
            <a:blip r:embed="rId17"/>
            <a:stretch>
              <a:fillRect l="0" t="0" r="0" b="0"/>
            </a:stretch>
          </a:blipFill>
        </p:spPr>
      </p:sp>
      <p:sp>
        <p:nvSpPr>
          <p:cNvPr name="Freeform 16" id="16"/>
          <p:cNvSpPr/>
          <p:nvPr/>
        </p:nvSpPr>
        <p:spPr>
          <a:xfrm flipH="false" flipV="false" rot="0">
            <a:off x="257175" y="952500"/>
            <a:ext cx="1866900" cy="457200"/>
          </a:xfrm>
          <a:custGeom>
            <a:avLst/>
            <a:gdLst/>
            <a:ahLst/>
            <a:cxnLst/>
            <a:rect r="r" b="b" t="t" l="l"/>
            <a:pathLst>
              <a:path h="457200" w="1866900">
                <a:moveTo>
                  <a:pt x="0" y="0"/>
                </a:moveTo>
                <a:lnTo>
                  <a:pt x="1866900" y="0"/>
                </a:lnTo>
                <a:lnTo>
                  <a:pt x="1866900" y="457200"/>
                </a:lnTo>
                <a:lnTo>
                  <a:pt x="0" y="457200"/>
                </a:lnTo>
                <a:lnTo>
                  <a:pt x="0" y="0"/>
                </a:lnTo>
                <a:close/>
              </a:path>
            </a:pathLst>
          </a:custGeom>
          <a:blipFill>
            <a:blip r:embed="rId18"/>
            <a:stretch>
              <a:fillRect l="0" t="0" r="0" b="0"/>
            </a:stretch>
          </a:blipFill>
        </p:spPr>
      </p:sp>
      <p:sp>
        <p:nvSpPr>
          <p:cNvPr name="Freeform 17" id="17"/>
          <p:cNvSpPr/>
          <p:nvPr/>
        </p:nvSpPr>
        <p:spPr>
          <a:xfrm flipH="false" flipV="false" rot="0">
            <a:off x="5276850" y="828675"/>
            <a:ext cx="1628775" cy="723900"/>
          </a:xfrm>
          <a:custGeom>
            <a:avLst/>
            <a:gdLst/>
            <a:ahLst/>
            <a:cxnLst/>
            <a:rect r="r" b="b" t="t" l="l"/>
            <a:pathLst>
              <a:path h="723900" w="1628775">
                <a:moveTo>
                  <a:pt x="0" y="0"/>
                </a:moveTo>
                <a:lnTo>
                  <a:pt x="1628775" y="0"/>
                </a:lnTo>
                <a:lnTo>
                  <a:pt x="1628775" y="723900"/>
                </a:lnTo>
                <a:lnTo>
                  <a:pt x="0" y="723900"/>
                </a:lnTo>
                <a:lnTo>
                  <a:pt x="0" y="0"/>
                </a:lnTo>
                <a:close/>
              </a:path>
            </a:pathLst>
          </a:custGeom>
          <a:blipFill>
            <a:blip r:embed="rId19"/>
            <a:stretch>
              <a:fillRect l="0" t="0" r="0" b="0"/>
            </a:stretch>
          </a:blipFill>
        </p:spPr>
      </p:sp>
      <p:sp>
        <p:nvSpPr>
          <p:cNvPr name="Freeform 18" id="18"/>
          <p:cNvSpPr/>
          <p:nvPr/>
        </p:nvSpPr>
        <p:spPr>
          <a:xfrm flipH="false" flipV="false" rot="0">
            <a:off x="7439025" y="0"/>
            <a:ext cx="2314575" cy="828675"/>
          </a:xfrm>
          <a:custGeom>
            <a:avLst/>
            <a:gdLst/>
            <a:ahLst/>
            <a:cxnLst/>
            <a:rect r="r" b="b" t="t" l="l"/>
            <a:pathLst>
              <a:path h="828675" w="2314575">
                <a:moveTo>
                  <a:pt x="0" y="0"/>
                </a:moveTo>
                <a:lnTo>
                  <a:pt x="2314575" y="0"/>
                </a:lnTo>
                <a:lnTo>
                  <a:pt x="2314575" y="828675"/>
                </a:lnTo>
                <a:lnTo>
                  <a:pt x="0" y="828675"/>
                </a:lnTo>
                <a:lnTo>
                  <a:pt x="0" y="0"/>
                </a:lnTo>
                <a:close/>
              </a:path>
            </a:pathLst>
          </a:custGeom>
          <a:blipFill>
            <a:blip r:embed="rId20"/>
            <a:stretch>
              <a:fillRect l="0" t="-9195" r="0" b="0"/>
            </a:stretch>
          </a:blipFill>
        </p:spPr>
      </p:sp>
      <p:sp>
        <p:nvSpPr>
          <p:cNvPr name="Freeform 19" id="19"/>
          <p:cNvSpPr/>
          <p:nvPr/>
        </p:nvSpPr>
        <p:spPr>
          <a:xfrm flipH="false" flipV="false" rot="0">
            <a:off x="7820025" y="981075"/>
            <a:ext cx="1600200" cy="428625"/>
          </a:xfrm>
          <a:custGeom>
            <a:avLst/>
            <a:gdLst/>
            <a:ahLst/>
            <a:cxnLst/>
            <a:rect r="r" b="b" t="t" l="l"/>
            <a:pathLst>
              <a:path h="428625" w="1600200">
                <a:moveTo>
                  <a:pt x="0" y="0"/>
                </a:moveTo>
                <a:lnTo>
                  <a:pt x="1600200" y="0"/>
                </a:lnTo>
                <a:lnTo>
                  <a:pt x="1600200" y="428625"/>
                </a:lnTo>
                <a:lnTo>
                  <a:pt x="0" y="428625"/>
                </a:lnTo>
                <a:lnTo>
                  <a:pt x="0" y="0"/>
                </a:lnTo>
                <a:close/>
              </a:path>
            </a:pathLst>
          </a:custGeom>
          <a:blipFill>
            <a:blip r:embed="rId21"/>
            <a:stretch>
              <a:fillRect l="0" t="0" r="0" b="0"/>
            </a:stretch>
          </a:blipFill>
        </p:spPr>
      </p:sp>
      <p:sp>
        <p:nvSpPr>
          <p:cNvPr name="Freeform 20" id="20"/>
          <p:cNvSpPr/>
          <p:nvPr/>
        </p:nvSpPr>
        <p:spPr>
          <a:xfrm flipH="false" flipV="false" rot="0">
            <a:off x="10220325" y="876300"/>
            <a:ext cx="1733550" cy="590550"/>
          </a:xfrm>
          <a:custGeom>
            <a:avLst/>
            <a:gdLst/>
            <a:ahLst/>
            <a:cxnLst/>
            <a:rect r="r" b="b" t="t" l="l"/>
            <a:pathLst>
              <a:path h="590550" w="1733550">
                <a:moveTo>
                  <a:pt x="0" y="0"/>
                </a:moveTo>
                <a:lnTo>
                  <a:pt x="1733550" y="0"/>
                </a:lnTo>
                <a:lnTo>
                  <a:pt x="1733550" y="590550"/>
                </a:lnTo>
                <a:lnTo>
                  <a:pt x="0" y="590550"/>
                </a:lnTo>
                <a:lnTo>
                  <a:pt x="0" y="0"/>
                </a:lnTo>
                <a:close/>
              </a:path>
            </a:pathLst>
          </a:custGeom>
          <a:blipFill>
            <a:blip r:embed="rId22"/>
            <a:stretch>
              <a:fillRect l="0" t="0" r="0" b="0"/>
            </a:stretch>
          </a:blipFill>
        </p:spPr>
      </p:sp>
      <p:sp>
        <p:nvSpPr>
          <p:cNvPr name="Freeform 21" id="21"/>
          <p:cNvSpPr/>
          <p:nvPr/>
        </p:nvSpPr>
        <p:spPr>
          <a:xfrm flipH="false" flipV="false" rot="0">
            <a:off x="11229975" y="57150"/>
            <a:ext cx="800100" cy="790575"/>
          </a:xfrm>
          <a:custGeom>
            <a:avLst/>
            <a:gdLst/>
            <a:ahLst/>
            <a:cxnLst/>
            <a:rect r="r" b="b" t="t" l="l"/>
            <a:pathLst>
              <a:path h="790575" w="800100">
                <a:moveTo>
                  <a:pt x="0" y="0"/>
                </a:moveTo>
                <a:lnTo>
                  <a:pt x="800100" y="0"/>
                </a:lnTo>
                <a:lnTo>
                  <a:pt x="800100" y="790575"/>
                </a:lnTo>
                <a:lnTo>
                  <a:pt x="0" y="790575"/>
                </a:lnTo>
                <a:lnTo>
                  <a:pt x="0" y="0"/>
                </a:lnTo>
                <a:close/>
              </a:path>
            </a:pathLst>
          </a:custGeom>
          <a:blipFill>
            <a:blip r:embed="rId23"/>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6"/>
            <a:stretch>
              <a:fillRect l="0" t="0" r="0" b="0"/>
            </a:stretch>
          </a:blipFill>
        </p:spPr>
      </p:sp>
      <p:sp>
        <p:nvSpPr>
          <p:cNvPr name="Freeform 5" id="5"/>
          <p:cNvSpPr/>
          <p:nvPr/>
        </p:nvSpPr>
        <p:spPr>
          <a:xfrm flipH="false" flipV="false" rot="0">
            <a:off x="2228850" y="3105083"/>
            <a:ext cx="7453379" cy="785812"/>
          </a:xfrm>
          <a:custGeom>
            <a:avLst/>
            <a:gdLst/>
            <a:ahLst/>
            <a:cxnLst/>
            <a:rect r="r" b="b" t="t" l="l"/>
            <a:pathLst>
              <a:path h="785812" w="7453379">
                <a:moveTo>
                  <a:pt x="0" y="0"/>
                </a:moveTo>
                <a:lnTo>
                  <a:pt x="7453379" y="0"/>
                </a:lnTo>
                <a:lnTo>
                  <a:pt x="7453379" y="785813"/>
                </a:lnTo>
                <a:lnTo>
                  <a:pt x="0" y="785813"/>
                </a:lnTo>
                <a:lnTo>
                  <a:pt x="0" y="0"/>
                </a:lnTo>
                <a:close/>
              </a:path>
            </a:pathLst>
          </a:custGeom>
          <a:blipFill>
            <a:blip r:embed="rId7"/>
            <a:stretch>
              <a:fillRect l="0" t="0" r="0" b="0"/>
            </a:stretch>
          </a:blipFill>
        </p:spPr>
      </p:sp>
      <p:sp>
        <p:nvSpPr>
          <p:cNvPr name="Freeform 6" id="6"/>
          <p:cNvSpPr/>
          <p:nvPr/>
        </p:nvSpPr>
        <p:spPr>
          <a:xfrm flipH="false" flipV="false" rot="0">
            <a:off x="2206438" y="3087176"/>
            <a:ext cx="7466838" cy="803272"/>
          </a:xfrm>
          <a:custGeom>
            <a:avLst/>
            <a:gdLst/>
            <a:ahLst/>
            <a:cxnLst/>
            <a:rect r="r" b="b" t="t" l="l"/>
            <a:pathLst>
              <a:path h="803272" w="7466838">
                <a:moveTo>
                  <a:pt x="0" y="0"/>
                </a:moveTo>
                <a:lnTo>
                  <a:pt x="7466838" y="0"/>
                </a:lnTo>
                <a:lnTo>
                  <a:pt x="7466838" y="803272"/>
                </a:lnTo>
                <a:lnTo>
                  <a:pt x="0" y="80327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4269676" y="4181284"/>
            <a:ext cx="996953" cy="610362"/>
          </a:xfrm>
          <a:custGeom>
            <a:avLst/>
            <a:gdLst/>
            <a:ahLst/>
            <a:cxnLst/>
            <a:rect r="r" b="b" t="t" l="l"/>
            <a:pathLst>
              <a:path h="610362" w="996953">
                <a:moveTo>
                  <a:pt x="0" y="0"/>
                </a:moveTo>
                <a:lnTo>
                  <a:pt x="996954" y="0"/>
                </a:lnTo>
                <a:lnTo>
                  <a:pt x="996954" y="610362"/>
                </a:lnTo>
                <a:lnTo>
                  <a:pt x="0" y="61036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4295775" y="4200458"/>
            <a:ext cx="3319529" cy="576262"/>
          </a:xfrm>
          <a:custGeom>
            <a:avLst/>
            <a:gdLst/>
            <a:ahLst/>
            <a:cxnLst/>
            <a:rect r="r" b="b" t="t" l="l"/>
            <a:pathLst>
              <a:path h="576262" w="3319529">
                <a:moveTo>
                  <a:pt x="0" y="0"/>
                </a:moveTo>
                <a:lnTo>
                  <a:pt x="3319529" y="0"/>
                </a:lnTo>
                <a:lnTo>
                  <a:pt x="3319529" y="576263"/>
                </a:lnTo>
                <a:lnTo>
                  <a:pt x="0" y="576263"/>
                </a:lnTo>
                <a:lnTo>
                  <a:pt x="0" y="0"/>
                </a:lnTo>
                <a:close/>
              </a:path>
            </a:pathLst>
          </a:custGeom>
          <a:blipFill>
            <a:blip r:embed="rId12"/>
            <a:stretch>
              <a:fillRect l="0" t="0" r="0" b="0"/>
            </a:stretch>
          </a:blipFill>
        </p:spPr>
      </p:sp>
      <p:sp>
        <p:nvSpPr>
          <p:cNvPr name="Freeform 9" id="9"/>
          <p:cNvSpPr/>
          <p:nvPr/>
        </p:nvSpPr>
        <p:spPr>
          <a:xfrm flipH="false" flipV="false" rot="0">
            <a:off x="5346382" y="4178617"/>
            <a:ext cx="2278637" cy="613029"/>
          </a:xfrm>
          <a:custGeom>
            <a:avLst/>
            <a:gdLst/>
            <a:ahLst/>
            <a:cxnLst/>
            <a:rect r="r" b="b" t="t" l="l"/>
            <a:pathLst>
              <a:path h="613029" w="2278637">
                <a:moveTo>
                  <a:pt x="0" y="0"/>
                </a:moveTo>
                <a:lnTo>
                  <a:pt x="2278638" y="0"/>
                </a:lnTo>
                <a:lnTo>
                  <a:pt x="2278638" y="613029"/>
                </a:lnTo>
                <a:lnTo>
                  <a:pt x="0" y="61302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0" id="10"/>
          <p:cNvSpPr txBox="true"/>
          <p:nvPr/>
        </p:nvSpPr>
        <p:spPr>
          <a:xfrm rot="0">
            <a:off x="2232660" y="2659637"/>
            <a:ext cx="7567279" cy="2310841"/>
          </a:xfrm>
          <a:prstGeom prst="rect">
            <a:avLst/>
          </a:prstGeom>
        </p:spPr>
        <p:txBody>
          <a:bodyPr anchor="t" rtlCol="false" tIns="0" lIns="0" bIns="0" rIns="0">
            <a:spAutoFit/>
          </a:bodyPr>
          <a:lstStyle/>
          <a:p>
            <a:pPr algn="ctr">
              <a:lnSpc>
                <a:spcPts val="11252"/>
              </a:lnSpc>
            </a:pPr>
            <a:r>
              <a:rPr lang="en-US" b="true" sz="8037">
                <a:solidFill>
                  <a:srgbClr val="000000"/>
                </a:solidFill>
                <a:latin typeface="Calibri (MS) Bold"/>
                <a:ea typeface="Calibri (MS) Bold"/>
                <a:cs typeface="Calibri (MS) Bold"/>
                <a:sym typeface="Calibri (MS) Bold"/>
              </a:rPr>
              <a:t>2. SANEAMIENTO</a:t>
            </a:r>
          </a:p>
          <a:p>
            <a:pPr algn="ctr">
              <a:lnSpc>
                <a:spcPts val="7570"/>
              </a:lnSpc>
            </a:pPr>
            <a:r>
              <a:rPr lang="en-US" b="true" sz="5407" spc="5">
                <a:solidFill>
                  <a:srgbClr val="000000"/>
                </a:solidFill>
                <a:latin typeface="Calibri (MS) Bold"/>
                <a:ea typeface="Calibri (MS) Bold"/>
                <a:cs typeface="Calibri (MS) Bold"/>
                <a:sym typeface="Calibri (MS) Bold"/>
              </a:rPr>
              <a:t>Delarrecife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57"/>
            <a:ext cx="12167921" cy="6822977"/>
          </a:xfrm>
          <a:custGeom>
            <a:avLst/>
            <a:gdLst/>
            <a:ahLst/>
            <a:cxnLst/>
            <a:rect r="r" b="b" t="t" l="l"/>
            <a:pathLst>
              <a:path h="6822977" w="12167921">
                <a:moveTo>
                  <a:pt x="0" y="0"/>
                </a:moveTo>
                <a:lnTo>
                  <a:pt x="12167921" y="0"/>
                </a:lnTo>
                <a:lnTo>
                  <a:pt x="12167921" y="6822977"/>
                </a:lnTo>
                <a:lnTo>
                  <a:pt x="0" y="6822977"/>
                </a:lnTo>
                <a:lnTo>
                  <a:pt x="0" y="0"/>
                </a:lnTo>
                <a:close/>
              </a:path>
            </a:pathLst>
          </a:custGeom>
          <a:blipFill>
            <a:blip r:embed="rId6"/>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6"/>
            <a:stretch>
              <a:fillRect l="-2812" t="0" r="0" b="0"/>
            </a:stretch>
          </a:blipFill>
        </p:spPr>
      </p:sp>
      <p:sp>
        <p:nvSpPr>
          <p:cNvPr name="Freeform 5" id="5"/>
          <p:cNvSpPr/>
          <p:nvPr/>
        </p:nvSpPr>
        <p:spPr>
          <a:xfrm flipH="false" flipV="false" rot="0">
            <a:off x="1333500" y="0"/>
            <a:ext cx="9258300" cy="6829425"/>
          </a:xfrm>
          <a:custGeom>
            <a:avLst/>
            <a:gdLst/>
            <a:ahLst/>
            <a:cxnLst/>
            <a:rect r="r" b="b" t="t" l="l"/>
            <a:pathLst>
              <a:path h="6829425" w="9258300">
                <a:moveTo>
                  <a:pt x="0" y="0"/>
                </a:moveTo>
                <a:lnTo>
                  <a:pt x="9258300" y="0"/>
                </a:lnTo>
                <a:lnTo>
                  <a:pt x="9258300" y="6829425"/>
                </a:lnTo>
                <a:lnTo>
                  <a:pt x="0" y="6829425"/>
                </a:lnTo>
                <a:lnTo>
                  <a:pt x="0" y="0"/>
                </a:lnTo>
                <a:close/>
              </a:path>
            </a:pathLst>
          </a:custGeom>
          <a:blipFill>
            <a:blip r:embed="rId7"/>
            <a:stretch>
              <a:fillRect l="0" t="0" r="0" b="0"/>
            </a:stretch>
          </a:blipFill>
        </p:spPr>
      </p:sp>
      <p:sp>
        <p:nvSpPr>
          <p:cNvPr name="Freeform 6" id="6"/>
          <p:cNvSpPr/>
          <p:nvPr/>
        </p:nvSpPr>
        <p:spPr>
          <a:xfrm flipH="false" flipV="false" rot="0">
            <a:off x="3362325" y="2638358"/>
            <a:ext cx="4748279" cy="785812"/>
          </a:xfrm>
          <a:custGeom>
            <a:avLst/>
            <a:gdLst/>
            <a:ahLst/>
            <a:cxnLst/>
            <a:rect r="r" b="b" t="t" l="l"/>
            <a:pathLst>
              <a:path h="785812" w="4748279">
                <a:moveTo>
                  <a:pt x="0" y="0"/>
                </a:moveTo>
                <a:lnTo>
                  <a:pt x="4748279" y="0"/>
                </a:lnTo>
                <a:lnTo>
                  <a:pt x="4748279" y="785813"/>
                </a:lnTo>
                <a:lnTo>
                  <a:pt x="0" y="785813"/>
                </a:lnTo>
                <a:lnTo>
                  <a:pt x="0" y="0"/>
                </a:lnTo>
                <a:close/>
              </a:path>
            </a:pathLst>
          </a:custGeom>
          <a:blipFill>
            <a:blip r:embed="rId8"/>
            <a:stretch>
              <a:fillRect l="0" t="0" r="0" b="0"/>
            </a:stretch>
          </a:blipFill>
        </p:spPr>
      </p:sp>
      <p:sp>
        <p:nvSpPr>
          <p:cNvPr name="Freeform 7" id="7"/>
          <p:cNvSpPr/>
          <p:nvPr/>
        </p:nvSpPr>
        <p:spPr>
          <a:xfrm flipH="false" flipV="false" rot="0">
            <a:off x="3341056" y="2626300"/>
            <a:ext cx="4765672" cy="803405"/>
          </a:xfrm>
          <a:custGeom>
            <a:avLst/>
            <a:gdLst/>
            <a:ahLst/>
            <a:cxnLst/>
            <a:rect r="r" b="b" t="t" l="l"/>
            <a:pathLst>
              <a:path h="803405" w="4765672">
                <a:moveTo>
                  <a:pt x="0" y="0"/>
                </a:moveTo>
                <a:lnTo>
                  <a:pt x="4765672" y="0"/>
                </a:lnTo>
                <a:lnTo>
                  <a:pt x="4765672" y="803405"/>
                </a:lnTo>
                <a:lnTo>
                  <a:pt x="0" y="80340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2047875" y="3743258"/>
            <a:ext cx="7405754" cy="690562"/>
          </a:xfrm>
          <a:custGeom>
            <a:avLst/>
            <a:gdLst/>
            <a:ahLst/>
            <a:cxnLst/>
            <a:rect r="r" b="b" t="t" l="l"/>
            <a:pathLst>
              <a:path h="690562" w="7405754">
                <a:moveTo>
                  <a:pt x="0" y="0"/>
                </a:moveTo>
                <a:lnTo>
                  <a:pt x="7405754" y="0"/>
                </a:lnTo>
                <a:lnTo>
                  <a:pt x="7405754" y="690563"/>
                </a:lnTo>
                <a:lnTo>
                  <a:pt x="0" y="690563"/>
                </a:lnTo>
                <a:lnTo>
                  <a:pt x="0" y="0"/>
                </a:lnTo>
                <a:close/>
              </a:path>
            </a:pathLst>
          </a:custGeom>
          <a:blipFill>
            <a:blip r:embed="rId11"/>
            <a:stretch>
              <a:fillRect l="0" t="0" r="0" b="0"/>
            </a:stretch>
          </a:blipFill>
        </p:spPr>
      </p:sp>
      <p:sp>
        <p:nvSpPr>
          <p:cNvPr name="Freeform 9" id="9"/>
          <p:cNvSpPr/>
          <p:nvPr/>
        </p:nvSpPr>
        <p:spPr>
          <a:xfrm flipH="false" flipV="false" rot="0">
            <a:off x="2014918" y="3717865"/>
            <a:ext cx="7447407" cy="727453"/>
          </a:xfrm>
          <a:custGeom>
            <a:avLst/>
            <a:gdLst/>
            <a:ahLst/>
            <a:cxnLst/>
            <a:rect r="r" b="b" t="t" l="l"/>
            <a:pathLst>
              <a:path h="727453" w="7447407">
                <a:moveTo>
                  <a:pt x="0" y="0"/>
                </a:moveTo>
                <a:lnTo>
                  <a:pt x="7447408" y="0"/>
                </a:lnTo>
                <a:lnTo>
                  <a:pt x="7447408" y="727453"/>
                </a:lnTo>
                <a:lnTo>
                  <a:pt x="0" y="72745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0" id="10"/>
          <p:cNvSpPr txBox="true"/>
          <p:nvPr/>
        </p:nvSpPr>
        <p:spPr>
          <a:xfrm rot="0">
            <a:off x="2037464" y="2198513"/>
            <a:ext cx="7527436" cy="2310555"/>
          </a:xfrm>
          <a:prstGeom prst="rect">
            <a:avLst/>
          </a:prstGeom>
        </p:spPr>
        <p:txBody>
          <a:bodyPr anchor="t" rtlCol="false" tIns="0" lIns="0" bIns="0" rIns="0">
            <a:spAutoFit/>
          </a:bodyPr>
          <a:lstStyle/>
          <a:p>
            <a:pPr algn="ctr">
              <a:lnSpc>
                <a:spcPts val="11248"/>
              </a:lnSpc>
            </a:pPr>
            <a:r>
              <a:rPr lang="en-US" b="true" sz="8034">
                <a:solidFill>
                  <a:srgbClr val="000000"/>
                </a:solidFill>
                <a:latin typeface="Calibri (MS) Bold"/>
                <a:ea typeface="Calibri (MS) Bold"/>
                <a:cs typeface="Calibri (MS) Bold"/>
                <a:sym typeface="Calibri (MS) Bold"/>
              </a:rPr>
              <a:t>3. RESCATE</a:t>
            </a:r>
          </a:p>
          <a:p>
            <a:pPr algn="ctr">
              <a:lnSpc>
                <a:spcPts val="7570"/>
              </a:lnSpc>
            </a:pPr>
            <a:r>
              <a:rPr lang="en-US" b="true" sz="5407">
                <a:solidFill>
                  <a:srgbClr val="000000"/>
                </a:solidFill>
                <a:latin typeface="Calibri (MS) Bold"/>
                <a:ea typeface="Calibri (MS) Bold"/>
                <a:cs typeface="Calibri (MS) Bold"/>
                <a:sym typeface="Calibri (MS) Bold"/>
              </a:rPr>
              <a:t>De colonias fragmentadas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57"/>
            <a:ext cx="12167921" cy="6822977"/>
          </a:xfrm>
          <a:custGeom>
            <a:avLst/>
            <a:gdLst/>
            <a:ahLst/>
            <a:cxnLst/>
            <a:rect r="r" b="b" t="t" l="l"/>
            <a:pathLst>
              <a:path h="6822977" w="12167921">
                <a:moveTo>
                  <a:pt x="0" y="0"/>
                </a:moveTo>
                <a:lnTo>
                  <a:pt x="12167921" y="0"/>
                </a:lnTo>
                <a:lnTo>
                  <a:pt x="12167921" y="6822977"/>
                </a:lnTo>
                <a:lnTo>
                  <a:pt x="0" y="6822977"/>
                </a:lnTo>
                <a:lnTo>
                  <a:pt x="0" y="0"/>
                </a:lnTo>
                <a:close/>
              </a:path>
            </a:pathLst>
          </a:custGeom>
          <a:blipFill>
            <a:blip r:embed="rId6"/>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6"/>
            <a:stretch>
              <a:fillRect l="0" t="0" r="0" b="0"/>
            </a:stretch>
          </a:blipFill>
        </p:spPr>
      </p:sp>
      <p:sp>
        <p:nvSpPr>
          <p:cNvPr name="Freeform 5" id="5"/>
          <p:cNvSpPr/>
          <p:nvPr/>
        </p:nvSpPr>
        <p:spPr>
          <a:xfrm flipH="false" flipV="false" rot="0">
            <a:off x="3352800" y="2543108"/>
            <a:ext cx="5005454" cy="738188"/>
          </a:xfrm>
          <a:custGeom>
            <a:avLst/>
            <a:gdLst/>
            <a:ahLst/>
            <a:cxnLst/>
            <a:rect r="r" b="b" t="t" l="l"/>
            <a:pathLst>
              <a:path h="738188" w="5005454">
                <a:moveTo>
                  <a:pt x="0" y="0"/>
                </a:moveTo>
                <a:lnTo>
                  <a:pt x="5005454" y="0"/>
                </a:lnTo>
                <a:lnTo>
                  <a:pt x="5005454" y="738188"/>
                </a:lnTo>
                <a:lnTo>
                  <a:pt x="0" y="738188"/>
                </a:lnTo>
                <a:lnTo>
                  <a:pt x="0" y="0"/>
                </a:lnTo>
                <a:close/>
              </a:path>
            </a:pathLst>
          </a:custGeom>
          <a:blipFill>
            <a:blip r:embed="rId7"/>
            <a:stretch>
              <a:fillRect l="0" t="0" r="0" b="0"/>
            </a:stretch>
          </a:blipFill>
        </p:spPr>
      </p:sp>
      <p:sp>
        <p:nvSpPr>
          <p:cNvPr name="Freeform 6" id="6"/>
          <p:cNvSpPr/>
          <p:nvPr/>
        </p:nvSpPr>
        <p:spPr>
          <a:xfrm flipH="false" flipV="false" rot="0">
            <a:off x="3322634" y="2522915"/>
            <a:ext cx="5042535" cy="773554"/>
          </a:xfrm>
          <a:custGeom>
            <a:avLst/>
            <a:gdLst/>
            <a:ahLst/>
            <a:cxnLst/>
            <a:rect r="r" b="b" t="t" l="l"/>
            <a:pathLst>
              <a:path h="773554" w="5042535">
                <a:moveTo>
                  <a:pt x="0" y="0"/>
                </a:moveTo>
                <a:lnTo>
                  <a:pt x="5042535" y="0"/>
                </a:lnTo>
                <a:lnTo>
                  <a:pt x="5042535" y="773554"/>
                </a:lnTo>
                <a:lnTo>
                  <a:pt x="0" y="7735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3362325" y="3571808"/>
            <a:ext cx="5148329" cy="757238"/>
          </a:xfrm>
          <a:custGeom>
            <a:avLst/>
            <a:gdLst/>
            <a:ahLst/>
            <a:cxnLst/>
            <a:rect r="r" b="b" t="t" l="l"/>
            <a:pathLst>
              <a:path h="757238" w="5148329">
                <a:moveTo>
                  <a:pt x="0" y="0"/>
                </a:moveTo>
                <a:lnTo>
                  <a:pt x="5148329" y="0"/>
                </a:lnTo>
                <a:lnTo>
                  <a:pt x="5148329" y="757238"/>
                </a:lnTo>
                <a:lnTo>
                  <a:pt x="0" y="757238"/>
                </a:lnTo>
                <a:lnTo>
                  <a:pt x="0" y="0"/>
                </a:lnTo>
                <a:close/>
              </a:path>
            </a:pathLst>
          </a:custGeom>
          <a:blipFill>
            <a:blip r:embed="rId10"/>
            <a:stretch>
              <a:fillRect l="0" t="0" r="0" b="0"/>
            </a:stretch>
          </a:blipFill>
        </p:spPr>
      </p:sp>
      <p:sp>
        <p:nvSpPr>
          <p:cNvPr name="Freeform 8" id="8"/>
          <p:cNvSpPr/>
          <p:nvPr/>
        </p:nvSpPr>
        <p:spPr>
          <a:xfrm flipH="false" flipV="false" rot="0">
            <a:off x="3335588" y="3543367"/>
            <a:ext cx="5177790" cy="794004"/>
          </a:xfrm>
          <a:custGeom>
            <a:avLst/>
            <a:gdLst/>
            <a:ahLst/>
            <a:cxnLst/>
            <a:rect r="r" b="b" t="t" l="l"/>
            <a:pathLst>
              <a:path h="794004" w="5177790">
                <a:moveTo>
                  <a:pt x="0" y="0"/>
                </a:moveTo>
                <a:lnTo>
                  <a:pt x="5177790" y="0"/>
                </a:lnTo>
                <a:lnTo>
                  <a:pt x="5177790" y="794004"/>
                </a:lnTo>
                <a:lnTo>
                  <a:pt x="0" y="79400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9" id="9"/>
          <p:cNvSpPr txBox="true"/>
          <p:nvPr/>
        </p:nvSpPr>
        <p:spPr>
          <a:xfrm rot="0">
            <a:off x="3378451" y="2356590"/>
            <a:ext cx="5220081" cy="2031016"/>
          </a:xfrm>
          <a:prstGeom prst="rect">
            <a:avLst/>
          </a:prstGeom>
        </p:spPr>
        <p:txBody>
          <a:bodyPr anchor="t" rtlCol="false" tIns="0" lIns="0" bIns="0" rIns="0">
            <a:spAutoFit/>
          </a:bodyPr>
          <a:lstStyle/>
          <a:p>
            <a:pPr algn="l">
              <a:lnSpc>
                <a:spcPts val="8410"/>
              </a:lnSpc>
            </a:pPr>
            <a:r>
              <a:rPr lang="en-US" b="true" sz="6007">
                <a:solidFill>
                  <a:srgbClr val="000000"/>
                </a:solidFill>
                <a:latin typeface="Calibri (MS) Bold"/>
                <a:ea typeface="Calibri (MS) Bold"/>
                <a:cs typeface="Calibri (MS) Bold"/>
                <a:sym typeface="Calibri (MS) Bold"/>
              </a:rPr>
              <a:t>4. GUARDERÍAS de recuperación</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57"/>
            <a:ext cx="12167921" cy="6822977"/>
          </a:xfrm>
          <a:custGeom>
            <a:avLst/>
            <a:gdLst/>
            <a:ahLst/>
            <a:cxnLst/>
            <a:rect r="r" b="b" t="t" l="l"/>
            <a:pathLst>
              <a:path h="6822977" w="12167921">
                <a:moveTo>
                  <a:pt x="0" y="0"/>
                </a:moveTo>
                <a:lnTo>
                  <a:pt x="12167921" y="0"/>
                </a:lnTo>
                <a:lnTo>
                  <a:pt x="12167921" y="6822977"/>
                </a:lnTo>
                <a:lnTo>
                  <a:pt x="0" y="6822977"/>
                </a:lnTo>
                <a:lnTo>
                  <a:pt x="0" y="0"/>
                </a:lnTo>
                <a:close/>
              </a:path>
            </a:pathLst>
          </a:custGeom>
          <a:blipFill>
            <a:blip r:embed="rId6"/>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1171575"/>
            <a:ext cx="12192000" cy="80896"/>
          </a:xfrm>
          <a:custGeom>
            <a:avLst/>
            <a:gdLst/>
            <a:ahLst/>
            <a:cxnLst/>
            <a:rect r="r" b="b" t="t" l="l"/>
            <a:pathLst>
              <a:path h="80896" w="12192000">
                <a:moveTo>
                  <a:pt x="0" y="0"/>
                </a:moveTo>
                <a:lnTo>
                  <a:pt x="12192000" y="0"/>
                </a:lnTo>
                <a:lnTo>
                  <a:pt x="12192000" y="80896"/>
                </a:lnTo>
                <a:lnTo>
                  <a:pt x="0" y="80896"/>
                </a:lnTo>
                <a:lnTo>
                  <a:pt x="0" y="0"/>
                </a:lnTo>
                <a:close/>
              </a:path>
            </a:pathLst>
          </a:custGeom>
          <a:blipFill>
            <a:blip r:embed="rId6"/>
            <a:stretch>
              <a:fillRect l="-312" t="-47180" r="-273" b="0"/>
            </a:stretch>
          </a:blipFill>
        </p:spPr>
      </p:sp>
      <p:sp>
        <p:nvSpPr>
          <p:cNvPr name="Freeform 5" id="5"/>
          <p:cNvSpPr/>
          <p:nvPr/>
        </p:nvSpPr>
        <p:spPr>
          <a:xfrm flipH="false" flipV="false" rot="0">
            <a:off x="-63503" y="-63503"/>
            <a:ext cx="12318997" cy="6985006"/>
          </a:xfrm>
          <a:custGeom>
            <a:avLst/>
            <a:gdLst/>
            <a:ahLst/>
            <a:cxnLst/>
            <a:rect r="r" b="b" t="t" l="l"/>
            <a:pathLst>
              <a:path h="6985006" w="12318997">
                <a:moveTo>
                  <a:pt x="0" y="0"/>
                </a:moveTo>
                <a:lnTo>
                  <a:pt x="12318997" y="0"/>
                </a:lnTo>
                <a:lnTo>
                  <a:pt x="12318997" y="6985006"/>
                </a:lnTo>
                <a:lnTo>
                  <a:pt x="0" y="698500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8382000" y="1371600"/>
            <a:ext cx="3543300" cy="3533775"/>
          </a:xfrm>
          <a:custGeom>
            <a:avLst/>
            <a:gdLst/>
            <a:ahLst/>
            <a:cxnLst/>
            <a:rect r="r" b="b" t="t" l="l"/>
            <a:pathLst>
              <a:path h="3533775" w="3543300">
                <a:moveTo>
                  <a:pt x="0" y="0"/>
                </a:moveTo>
                <a:lnTo>
                  <a:pt x="3543300" y="0"/>
                </a:lnTo>
                <a:lnTo>
                  <a:pt x="3543300" y="3533775"/>
                </a:lnTo>
                <a:lnTo>
                  <a:pt x="0" y="3533775"/>
                </a:lnTo>
                <a:lnTo>
                  <a:pt x="0" y="0"/>
                </a:lnTo>
                <a:close/>
              </a:path>
            </a:pathLst>
          </a:custGeom>
          <a:blipFill>
            <a:blip r:embed="rId9"/>
            <a:stretch>
              <a:fillRect l="0" t="0" r="0" b="0"/>
            </a:stretch>
          </a:blipFill>
        </p:spPr>
      </p:sp>
      <p:sp>
        <p:nvSpPr>
          <p:cNvPr name="Freeform 7" id="7"/>
          <p:cNvSpPr/>
          <p:nvPr/>
        </p:nvSpPr>
        <p:spPr>
          <a:xfrm flipH="false" flipV="false" rot="0">
            <a:off x="152400" y="1362075"/>
            <a:ext cx="5372100" cy="3552825"/>
          </a:xfrm>
          <a:custGeom>
            <a:avLst/>
            <a:gdLst/>
            <a:ahLst/>
            <a:cxnLst/>
            <a:rect r="r" b="b" t="t" l="l"/>
            <a:pathLst>
              <a:path h="3552825" w="5372100">
                <a:moveTo>
                  <a:pt x="0" y="0"/>
                </a:moveTo>
                <a:lnTo>
                  <a:pt x="5372100" y="0"/>
                </a:lnTo>
                <a:lnTo>
                  <a:pt x="5372100" y="3552825"/>
                </a:lnTo>
                <a:lnTo>
                  <a:pt x="0" y="3552825"/>
                </a:lnTo>
                <a:lnTo>
                  <a:pt x="0" y="0"/>
                </a:lnTo>
                <a:close/>
              </a:path>
            </a:pathLst>
          </a:custGeom>
          <a:blipFill>
            <a:blip r:embed="rId10"/>
            <a:stretch>
              <a:fillRect l="0" t="0" r="0" b="0"/>
            </a:stretch>
          </a:blipFill>
        </p:spPr>
      </p:sp>
      <p:sp>
        <p:nvSpPr>
          <p:cNvPr name="Freeform 8" id="8"/>
          <p:cNvSpPr/>
          <p:nvPr/>
        </p:nvSpPr>
        <p:spPr>
          <a:xfrm flipH="false" flipV="false" rot="0">
            <a:off x="5943600" y="2495550"/>
            <a:ext cx="2028825" cy="1219200"/>
          </a:xfrm>
          <a:custGeom>
            <a:avLst/>
            <a:gdLst/>
            <a:ahLst/>
            <a:cxnLst/>
            <a:rect r="r" b="b" t="t" l="l"/>
            <a:pathLst>
              <a:path h="1219200" w="2028825">
                <a:moveTo>
                  <a:pt x="0" y="0"/>
                </a:moveTo>
                <a:lnTo>
                  <a:pt x="2028825" y="0"/>
                </a:lnTo>
                <a:lnTo>
                  <a:pt x="2028825" y="1219200"/>
                </a:lnTo>
                <a:lnTo>
                  <a:pt x="0" y="1219200"/>
                </a:lnTo>
                <a:lnTo>
                  <a:pt x="0" y="0"/>
                </a:lnTo>
                <a:close/>
              </a:path>
            </a:pathLst>
          </a:custGeom>
          <a:blipFill>
            <a:blip r:embed="rId11"/>
            <a:stretch>
              <a:fillRect l="0" t="0" r="0" b="0"/>
            </a:stretch>
          </a:blipFill>
        </p:spPr>
      </p:sp>
      <p:sp>
        <p:nvSpPr>
          <p:cNvPr name="Freeform 9" id="9"/>
          <p:cNvSpPr/>
          <p:nvPr/>
        </p:nvSpPr>
        <p:spPr>
          <a:xfrm flipH="false" flipV="false" rot="0">
            <a:off x="5734050" y="4010025"/>
            <a:ext cx="581025" cy="561975"/>
          </a:xfrm>
          <a:custGeom>
            <a:avLst/>
            <a:gdLst/>
            <a:ahLst/>
            <a:cxnLst/>
            <a:rect r="r" b="b" t="t" l="l"/>
            <a:pathLst>
              <a:path h="561975" w="581025">
                <a:moveTo>
                  <a:pt x="0" y="0"/>
                </a:moveTo>
                <a:lnTo>
                  <a:pt x="581025" y="0"/>
                </a:lnTo>
                <a:lnTo>
                  <a:pt x="581025" y="561975"/>
                </a:lnTo>
                <a:lnTo>
                  <a:pt x="0" y="561975"/>
                </a:lnTo>
                <a:lnTo>
                  <a:pt x="0" y="0"/>
                </a:lnTo>
                <a:close/>
              </a:path>
            </a:pathLst>
          </a:custGeom>
          <a:blipFill>
            <a:blip r:embed="rId12"/>
            <a:stretch>
              <a:fillRect l="0" t="0" r="0" b="0"/>
            </a:stretch>
          </a:blipFill>
        </p:spPr>
      </p:sp>
      <p:sp>
        <p:nvSpPr>
          <p:cNvPr name="Freeform 10" id="10"/>
          <p:cNvSpPr/>
          <p:nvPr/>
        </p:nvSpPr>
        <p:spPr>
          <a:xfrm flipH="false" flipV="false" rot="0">
            <a:off x="6772275" y="4095750"/>
            <a:ext cx="514350" cy="476250"/>
          </a:xfrm>
          <a:custGeom>
            <a:avLst/>
            <a:gdLst/>
            <a:ahLst/>
            <a:cxnLst/>
            <a:rect r="r" b="b" t="t" l="l"/>
            <a:pathLst>
              <a:path h="476250" w="514350">
                <a:moveTo>
                  <a:pt x="0" y="0"/>
                </a:moveTo>
                <a:lnTo>
                  <a:pt x="514350" y="0"/>
                </a:lnTo>
                <a:lnTo>
                  <a:pt x="514350" y="476250"/>
                </a:lnTo>
                <a:lnTo>
                  <a:pt x="0" y="476250"/>
                </a:lnTo>
                <a:lnTo>
                  <a:pt x="0" y="0"/>
                </a:lnTo>
                <a:close/>
              </a:path>
            </a:pathLst>
          </a:custGeom>
          <a:blipFill>
            <a:blip r:embed="rId13"/>
            <a:stretch>
              <a:fillRect l="0" t="0" r="0" b="0"/>
            </a:stretch>
          </a:blipFill>
        </p:spPr>
      </p:sp>
      <p:sp>
        <p:nvSpPr>
          <p:cNvPr name="Freeform 11" id="11"/>
          <p:cNvSpPr/>
          <p:nvPr/>
        </p:nvSpPr>
        <p:spPr>
          <a:xfrm flipH="false" flipV="false" rot="0">
            <a:off x="7334250" y="4076700"/>
            <a:ext cx="314325" cy="485775"/>
          </a:xfrm>
          <a:custGeom>
            <a:avLst/>
            <a:gdLst/>
            <a:ahLst/>
            <a:cxnLst/>
            <a:rect r="r" b="b" t="t" l="l"/>
            <a:pathLst>
              <a:path h="485775" w="314325">
                <a:moveTo>
                  <a:pt x="0" y="0"/>
                </a:moveTo>
                <a:lnTo>
                  <a:pt x="314325" y="0"/>
                </a:lnTo>
                <a:lnTo>
                  <a:pt x="314325" y="485775"/>
                </a:lnTo>
                <a:lnTo>
                  <a:pt x="0" y="485775"/>
                </a:lnTo>
                <a:lnTo>
                  <a:pt x="0" y="0"/>
                </a:lnTo>
                <a:close/>
              </a:path>
            </a:pathLst>
          </a:custGeom>
          <a:blipFill>
            <a:blip r:embed="rId14"/>
            <a:stretch>
              <a:fillRect l="0" t="0" r="0" b="0"/>
            </a:stretch>
          </a:blipFill>
        </p:spPr>
      </p:sp>
      <p:sp>
        <p:nvSpPr>
          <p:cNvPr name="Freeform 12" id="12"/>
          <p:cNvSpPr/>
          <p:nvPr/>
        </p:nvSpPr>
        <p:spPr>
          <a:xfrm flipH="false" flipV="false" rot="0">
            <a:off x="6257925" y="4086225"/>
            <a:ext cx="523875" cy="495300"/>
          </a:xfrm>
          <a:custGeom>
            <a:avLst/>
            <a:gdLst/>
            <a:ahLst/>
            <a:cxnLst/>
            <a:rect r="r" b="b" t="t" l="l"/>
            <a:pathLst>
              <a:path h="495300" w="523875">
                <a:moveTo>
                  <a:pt x="0" y="0"/>
                </a:moveTo>
                <a:lnTo>
                  <a:pt x="523875" y="0"/>
                </a:lnTo>
                <a:lnTo>
                  <a:pt x="523875" y="495300"/>
                </a:lnTo>
                <a:lnTo>
                  <a:pt x="0" y="495300"/>
                </a:lnTo>
                <a:lnTo>
                  <a:pt x="0" y="0"/>
                </a:lnTo>
                <a:close/>
              </a:path>
            </a:pathLst>
          </a:custGeom>
          <a:blipFill>
            <a:blip r:embed="rId15"/>
            <a:stretch>
              <a:fillRect l="0" t="0" r="0" b="0"/>
            </a:stretch>
          </a:blipFill>
        </p:spPr>
      </p:sp>
      <p:sp>
        <p:nvSpPr>
          <p:cNvPr name="Freeform 13" id="13"/>
          <p:cNvSpPr/>
          <p:nvPr/>
        </p:nvSpPr>
        <p:spPr>
          <a:xfrm flipH="false" flipV="false" rot="0">
            <a:off x="7658100" y="4076700"/>
            <a:ext cx="523875" cy="485775"/>
          </a:xfrm>
          <a:custGeom>
            <a:avLst/>
            <a:gdLst/>
            <a:ahLst/>
            <a:cxnLst/>
            <a:rect r="r" b="b" t="t" l="l"/>
            <a:pathLst>
              <a:path h="485775" w="523875">
                <a:moveTo>
                  <a:pt x="0" y="0"/>
                </a:moveTo>
                <a:lnTo>
                  <a:pt x="523875" y="0"/>
                </a:lnTo>
                <a:lnTo>
                  <a:pt x="523875" y="485775"/>
                </a:lnTo>
                <a:lnTo>
                  <a:pt x="0" y="485775"/>
                </a:lnTo>
                <a:lnTo>
                  <a:pt x="0" y="0"/>
                </a:lnTo>
                <a:close/>
              </a:path>
            </a:pathLst>
          </a:custGeom>
          <a:blipFill>
            <a:blip r:embed="rId16"/>
            <a:stretch>
              <a:fillRect l="0" t="0" r="0" b="0"/>
            </a:stretch>
          </a:blipFill>
        </p:spPr>
      </p:sp>
      <p:sp>
        <p:nvSpPr>
          <p:cNvPr name="TextBox 14" id="14"/>
          <p:cNvSpPr txBox="true"/>
          <p:nvPr/>
        </p:nvSpPr>
        <p:spPr>
          <a:xfrm rot="0">
            <a:off x="1100138" y="299161"/>
            <a:ext cx="3618719" cy="621154"/>
          </a:xfrm>
          <a:prstGeom prst="rect">
            <a:avLst/>
          </a:prstGeom>
        </p:spPr>
        <p:txBody>
          <a:bodyPr anchor="t" rtlCol="false" tIns="0" lIns="0" bIns="0" rIns="0">
            <a:spAutoFit/>
          </a:bodyPr>
          <a:lstStyle/>
          <a:p>
            <a:pPr algn="l">
              <a:lnSpc>
                <a:spcPts val="5046"/>
              </a:lnSpc>
            </a:pPr>
            <a:r>
              <a:rPr lang="en-US" b="true" sz="3604">
                <a:solidFill>
                  <a:srgbClr val="0F7698"/>
                </a:solidFill>
                <a:latin typeface="Trebuchet MS Bold"/>
                <a:ea typeface="Trebuchet MS Bold"/>
                <a:cs typeface="Trebuchet MS Bold"/>
                <a:sym typeface="Trebuchet MS Bold"/>
              </a:rPr>
              <a:t>¿QUIÉNES SOMOS?</a:t>
            </a:r>
          </a:p>
        </p:txBody>
      </p:sp>
      <p:sp>
        <p:nvSpPr>
          <p:cNvPr name="TextBox 15" id="15"/>
          <p:cNvSpPr txBox="true"/>
          <p:nvPr/>
        </p:nvSpPr>
        <p:spPr>
          <a:xfrm rot="0">
            <a:off x="636908" y="5376281"/>
            <a:ext cx="90354" cy="1309059"/>
          </a:xfrm>
          <a:prstGeom prst="rect">
            <a:avLst/>
          </a:prstGeom>
        </p:spPr>
        <p:txBody>
          <a:bodyPr anchor="t" rtlCol="false" tIns="0" lIns="0" bIns="0" rIns="0">
            <a:spAutoFit/>
          </a:bodyPr>
          <a:lstStyle/>
          <a:p>
            <a:pPr algn="just">
              <a:lnSpc>
                <a:spcPts val="1788"/>
              </a:lnSpc>
            </a:pPr>
            <a:r>
              <a:rPr lang="en-US" sz="1277">
                <a:solidFill>
                  <a:srgbClr val="5FCBEF"/>
                </a:solidFill>
                <a:latin typeface="Trebuchet MS"/>
                <a:ea typeface="Trebuchet MS"/>
                <a:cs typeface="Trebuchet MS"/>
                <a:sym typeface="Trebuchet MS"/>
              </a:rPr>
              <a:t>u u</a:t>
            </a:r>
          </a:p>
          <a:p>
            <a:pPr algn="just">
              <a:lnSpc>
                <a:spcPts val="2855"/>
              </a:lnSpc>
            </a:pPr>
            <a:r>
              <a:rPr lang="en-US" sz="1277">
                <a:solidFill>
                  <a:srgbClr val="5FCBEF"/>
                </a:solidFill>
                <a:latin typeface="Trebuchet MS"/>
                <a:ea typeface="Trebuchet MS"/>
                <a:cs typeface="Trebuchet MS"/>
                <a:sym typeface="Trebuchet MS"/>
              </a:rPr>
              <a:t>u u</a:t>
            </a:r>
          </a:p>
        </p:txBody>
      </p:sp>
      <p:sp>
        <p:nvSpPr>
          <p:cNvPr name="TextBox 16" id="16"/>
          <p:cNvSpPr txBox="true"/>
          <p:nvPr/>
        </p:nvSpPr>
        <p:spPr>
          <a:xfrm rot="0">
            <a:off x="949004" y="5272621"/>
            <a:ext cx="10169281" cy="1421092"/>
          </a:xfrm>
          <a:prstGeom prst="rect">
            <a:avLst/>
          </a:prstGeom>
        </p:spPr>
        <p:txBody>
          <a:bodyPr anchor="t" rtlCol="false" tIns="0" lIns="0" bIns="0" rIns="0">
            <a:spAutoFit/>
          </a:bodyPr>
          <a:lstStyle/>
          <a:p>
            <a:pPr algn="l">
              <a:lnSpc>
                <a:spcPts val="2817"/>
              </a:lnSpc>
            </a:pPr>
            <a:r>
              <a:rPr lang="en-US" sz="1577" spc="12">
                <a:solidFill>
                  <a:srgbClr val="FCFCFC"/>
                </a:solidFill>
                <a:latin typeface="Trebuchet MS"/>
                <a:ea typeface="Trebuchet MS"/>
                <a:cs typeface="Trebuchet MS"/>
                <a:sym typeface="Trebuchet MS"/>
              </a:rPr>
              <a:t>ONG formada por un equipo multidisciplinar especializado en la restauración de arrecifes profundos Potenciamos la resiliencia delos ecosistemas marinos mediante técnicas pioneras para su recuperación Nuestros proyectos se desarrollan en torno a tres pilares: INVESTIGACIÓN, RESTAURACIÓN Y SENSIBILIZACIÓN Desarrollamos tres misiones: DEEP CORE PROJECT - SARDEGNA CORAL RESTORATION - DISCOVERING CORALS</a:t>
            </a:r>
          </a:p>
        </p:txBody>
      </p:sp>
      <p:sp>
        <p:nvSpPr>
          <p:cNvPr name="TextBox 17" id="17"/>
          <p:cNvSpPr txBox="true"/>
          <p:nvPr/>
        </p:nvSpPr>
        <p:spPr>
          <a:xfrm rot="0">
            <a:off x="6177534" y="4675203"/>
            <a:ext cx="1594656" cy="287179"/>
          </a:xfrm>
          <a:prstGeom prst="rect">
            <a:avLst/>
          </a:prstGeom>
        </p:spPr>
        <p:txBody>
          <a:bodyPr anchor="t" rtlCol="false" tIns="0" lIns="0" bIns="0" rIns="0">
            <a:spAutoFit/>
          </a:bodyPr>
          <a:lstStyle/>
          <a:p>
            <a:pPr algn="l">
              <a:lnSpc>
                <a:spcPts val="2204"/>
              </a:lnSpc>
            </a:pPr>
            <a:r>
              <a:rPr lang="en-US" sz="1575">
                <a:solidFill>
                  <a:srgbClr val="FFFFFF"/>
                </a:solidFill>
                <a:latin typeface="Calibri (MS)"/>
                <a:ea typeface="Calibri (MS)"/>
                <a:cs typeface="Calibri (MS)"/>
                <a:sym typeface="Calibri (MS)"/>
              </a:rPr>
              <a:t>ww w.co rals oul.o rg</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6"/>
            <a:stretch>
              <a:fillRect l="0" t="0" r="0" b="0"/>
            </a:stretch>
          </a:blipFill>
        </p:spPr>
      </p:sp>
      <p:sp>
        <p:nvSpPr>
          <p:cNvPr name="Freeform 5" id="5"/>
          <p:cNvSpPr/>
          <p:nvPr/>
        </p:nvSpPr>
        <p:spPr>
          <a:xfrm flipH="false" flipV="false" rot="0">
            <a:off x="3352800" y="2543108"/>
            <a:ext cx="5329304" cy="738188"/>
          </a:xfrm>
          <a:custGeom>
            <a:avLst/>
            <a:gdLst/>
            <a:ahLst/>
            <a:cxnLst/>
            <a:rect r="r" b="b" t="t" l="l"/>
            <a:pathLst>
              <a:path h="738188" w="5329304">
                <a:moveTo>
                  <a:pt x="0" y="0"/>
                </a:moveTo>
                <a:lnTo>
                  <a:pt x="5329304" y="0"/>
                </a:lnTo>
                <a:lnTo>
                  <a:pt x="5329304" y="738188"/>
                </a:lnTo>
                <a:lnTo>
                  <a:pt x="0" y="738188"/>
                </a:lnTo>
                <a:lnTo>
                  <a:pt x="0" y="0"/>
                </a:lnTo>
                <a:close/>
              </a:path>
            </a:pathLst>
          </a:custGeom>
          <a:blipFill>
            <a:blip r:embed="rId7"/>
            <a:stretch>
              <a:fillRect l="0" t="0" r="0" b="0"/>
            </a:stretch>
          </a:blipFill>
        </p:spPr>
      </p:sp>
      <p:sp>
        <p:nvSpPr>
          <p:cNvPr name="Freeform 6" id="6"/>
          <p:cNvSpPr/>
          <p:nvPr/>
        </p:nvSpPr>
        <p:spPr>
          <a:xfrm flipH="false" flipV="false" rot="0">
            <a:off x="3317815" y="2522915"/>
            <a:ext cx="5369938" cy="773554"/>
          </a:xfrm>
          <a:custGeom>
            <a:avLst/>
            <a:gdLst/>
            <a:ahLst/>
            <a:cxnLst/>
            <a:rect r="r" b="b" t="t" l="l"/>
            <a:pathLst>
              <a:path h="773554" w="5369938">
                <a:moveTo>
                  <a:pt x="0" y="0"/>
                </a:moveTo>
                <a:lnTo>
                  <a:pt x="5369937" y="0"/>
                </a:lnTo>
                <a:lnTo>
                  <a:pt x="5369937" y="773554"/>
                </a:lnTo>
                <a:lnTo>
                  <a:pt x="0" y="7735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2933700" y="3571808"/>
            <a:ext cx="6377054" cy="623888"/>
          </a:xfrm>
          <a:custGeom>
            <a:avLst/>
            <a:gdLst/>
            <a:ahLst/>
            <a:cxnLst/>
            <a:rect r="r" b="b" t="t" l="l"/>
            <a:pathLst>
              <a:path h="623888" w="6377054">
                <a:moveTo>
                  <a:pt x="0" y="0"/>
                </a:moveTo>
                <a:lnTo>
                  <a:pt x="6377054" y="0"/>
                </a:lnTo>
                <a:lnTo>
                  <a:pt x="6377054" y="623888"/>
                </a:lnTo>
                <a:lnTo>
                  <a:pt x="0" y="623888"/>
                </a:lnTo>
                <a:lnTo>
                  <a:pt x="0" y="0"/>
                </a:lnTo>
                <a:close/>
              </a:path>
            </a:pathLst>
          </a:custGeom>
          <a:blipFill>
            <a:blip r:embed="rId10"/>
            <a:stretch>
              <a:fillRect l="0" t="0" r="0" b="0"/>
            </a:stretch>
          </a:blipFill>
        </p:spPr>
      </p:sp>
      <p:sp>
        <p:nvSpPr>
          <p:cNvPr name="Freeform 8" id="8"/>
          <p:cNvSpPr/>
          <p:nvPr/>
        </p:nvSpPr>
        <p:spPr>
          <a:xfrm flipH="false" flipV="false" rot="0">
            <a:off x="2898076" y="3544891"/>
            <a:ext cx="6419212" cy="665988"/>
          </a:xfrm>
          <a:custGeom>
            <a:avLst/>
            <a:gdLst/>
            <a:ahLst/>
            <a:cxnLst/>
            <a:rect r="r" b="b" t="t" l="l"/>
            <a:pathLst>
              <a:path h="665988" w="6419212">
                <a:moveTo>
                  <a:pt x="0" y="0"/>
                </a:moveTo>
                <a:lnTo>
                  <a:pt x="6419212" y="0"/>
                </a:lnTo>
                <a:lnTo>
                  <a:pt x="6419212" y="665988"/>
                </a:lnTo>
                <a:lnTo>
                  <a:pt x="0" y="66598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9" id="9"/>
          <p:cNvSpPr txBox="true"/>
          <p:nvPr/>
        </p:nvSpPr>
        <p:spPr>
          <a:xfrm rot="0">
            <a:off x="3353057" y="2356590"/>
            <a:ext cx="5430364" cy="1115520"/>
          </a:xfrm>
          <a:prstGeom prst="rect">
            <a:avLst/>
          </a:prstGeom>
        </p:spPr>
        <p:txBody>
          <a:bodyPr anchor="t" rtlCol="false" tIns="0" lIns="0" bIns="0" rIns="0">
            <a:spAutoFit/>
          </a:bodyPr>
          <a:lstStyle/>
          <a:p>
            <a:pPr algn="l">
              <a:lnSpc>
                <a:spcPts val="8410"/>
              </a:lnSpc>
            </a:pPr>
            <a:r>
              <a:rPr lang="en-US" b="true" sz="6007">
                <a:solidFill>
                  <a:srgbClr val="000000"/>
                </a:solidFill>
                <a:latin typeface="Calibri (MS) Bold"/>
                <a:ea typeface="Calibri (MS) Bold"/>
                <a:cs typeface="Calibri (MS) Bold"/>
                <a:sym typeface="Calibri (MS) Bold"/>
              </a:rPr>
              <a:t>5. REPOBLACIÓN</a:t>
            </a:r>
          </a:p>
        </p:txBody>
      </p:sp>
      <p:sp>
        <p:nvSpPr>
          <p:cNvPr name="TextBox 10" id="10"/>
          <p:cNvSpPr txBox="true"/>
          <p:nvPr/>
        </p:nvSpPr>
        <p:spPr>
          <a:xfrm rot="0">
            <a:off x="2916298" y="3271742"/>
            <a:ext cx="6489868" cy="1115882"/>
          </a:xfrm>
          <a:prstGeom prst="rect">
            <a:avLst/>
          </a:prstGeom>
        </p:spPr>
        <p:txBody>
          <a:bodyPr anchor="t" rtlCol="false" tIns="0" lIns="0" bIns="0" rIns="0">
            <a:spAutoFit/>
          </a:bodyPr>
          <a:lstStyle/>
          <a:p>
            <a:pPr algn="l">
              <a:lnSpc>
                <a:spcPts val="8413"/>
              </a:lnSpc>
            </a:pPr>
            <a:r>
              <a:rPr lang="en-US" b="true" sz="6009">
                <a:solidFill>
                  <a:srgbClr val="000000"/>
                </a:solidFill>
                <a:latin typeface="Calibri (MS) Bold"/>
                <a:ea typeface="Calibri (MS) Bold"/>
                <a:cs typeface="Calibri (MS) Bold"/>
                <a:sym typeface="Calibri (MS) Bold"/>
              </a:rPr>
              <a:t>De vuelta al arrecife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12192000" cy="6822891"/>
          </a:xfrm>
          <a:custGeom>
            <a:avLst/>
            <a:gdLst/>
            <a:ahLst/>
            <a:cxnLst/>
            <a:rect r="r" b="b" t="t" l="l"/>
            <a:pathLst>
              <a:path h="6822891" w="12192000">
                <a:moveTo>
                  <a:pt x="0" y="0"/>
                </a:moveTo>
                <a:lnTo>
                  <a:pt x="12192000" y="0"/>
                </a:lnTo>
                <a:lnTo>
                  <a:pt x="12192000" y="6822891"/>
                </a:lnTo>
                <a:lnTo>
                  <a:pt x="0" y="6822891"/>
                </a:lnTo>
                <a:lnTo>
                  <a:pt x="0" y="0"/>
                </a:lnTo>
                <a:close/>
              </a:path>
            </a:pathLst>
          </a:custGeom>
          <a:blipFill>
            <a:blip r:embed="rId6"/>
            <a:stretch>
              <a:fillRect l="0" t="-417" r="-191"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6581775" cy="5295900"/>
          </a:xfrm>
          <a:custGeom>
            <a:avLst/>
            <a:gdLst/>
            <a:ahLst/>
            <a:cxnLst/>
            <a:rect r="r" b="b" t="t" l="l"/>
            <a:pathLst>
              <a:path h="5295900" w="6581775">
                <a:moveTo>
                  <a:pt x="0" y="0"/>
                </a:moveTo>
                <a:lnTo>
                  <a:pt x="6581775" y="0"/>
                </a:lnTo>
                <a:lnTo>
                  <a:pt x="6581775" y="5295900"/>
                </a:lnTo>
                <a:lnTo>
                  <a:pt x="0" y="5295900"/>
                </a:lnTo>
                <a:lnTo>
                  <a:pt x="0" y="0"/>
                </a:lnTo>
                <a:close/>
              </a:path>
            </a:pathLst>
          </a:custGeom>
          <a:blipFill>
            <a:blip r:embed="rId6"/>
            <a:stretch>
              <a:fillRect l="-2149" t="0" r="0" b="0"/>
            </a:stretch>
          </a:blipFill>
        </p:spPr>
      </p:sp>
      <p:sp>
        <p:nvSpPr>
          <p:cNvPr name="Freeform 5" id="5"/>
          <p:cNvSpPr/>
          <p:nvPr/>
        </p:nvSpPr>
        <p:spPr>
          <a:xfrm flipH="false" flipV="false" rot="0">
            <a:off x="6562725" y="0"/>
            <a:ext cx="5629275" cy="5934075"/>
          </a:xfrm>
          <a:custGeom>
            <a:avLst/>
            <a:gdLst/>
            <a:ahLst/>
            <a:cxnLst/>
            <a:rect r="r" b="b" t="t" l="l"/>
            <a:pathLst>
              <a:path h="5934075" w="5629275">
                <a:moveTo>
                  <a:pt x="0" y="0"/>
                </a:moveTo>
                <a:lnTo>
                  <a:pt x="5629275" y="0"/>
                </a:lnTo>
                <a:lnTo>
                  <a:pt x="5629275" y="5934075"/>
                </a:lnTo>
                <a:lnTo>
                  <a:pt x="0" y="5934075"/>
                </a:lnTo>
                <a:lnTo>
                  <a:pt x="0" y="0"/>
                </a:lnTo>
                <a:close/>
              </a:path>
            </a:pathLst>
          </a:custGeom>
          <a:blipFill>
            <a:blip r:embed="rId7"/>
            <a:stretch>
              <a:fillRect l="0" t="-160" r="0" b="0"/>
            </a:stretch>
          </a:blipFill>
        </p:spPr>
      </p:sp>
      <p:sp>
        <p:nvSpPr>
          <p:cNvPr name="Freeform 6" id="6"/>
          <p:cNvSpPr/>
          <p:nvPr/>
        </p:nvSpPr>
        <p:spPr>
          <a:xfrm flipH="false" flipV="false" rot="0">
            <a:off x="3162300" y="619058"/>
            <a:ext cx="614362" cy="595312"/>
          </a:xfrm>
          <a:custGeom>
            <a:avLst/>
            <a:gdLst/>
            <a:ahLst/>
            <a:cxnLst/>
            <a:rect r="r" b="b" t="t" l="l"/>
            <a:pathLst>
              <a:path h="595312" w="614362">
                <a:moveTo>
                  <a:pt x="0" y="0"/>
                </a:moveTo>
                <a:lnTo>
                  <a:pt x="614362" y="0"/>
                </a:lnTo>
                <a:lnTo>
                  <a:pt x="614362" y="595313"/>
                </a:lnTo>
                <a:lnTo>
                  <a:pt x="0" y="595313"/>
                </a:lnTo>
                <a:lnTo>
                  <a:pt x="0" y="0"/>
                </a:lnTo>
                <a:close/>
              </a:path>
            </a:pathLst>
          </a:custGeom>
          <a:blipFill>
            <a:blip r:embed="rId8"/>
            <a:stretch>
              <a:fillRect l="0" t="0" r="0" b="0"/>
            </a:stretch>
          </a:blipFill>
        </p:spPr>
      </p:sp>
      <p:sp>
        <p:nvSpPr>
          <p:cNvPr name="Freeform 7" id="7"/>
          <p:cNvSpPr/>
          <p:nvPr/>
        </p:nvSpPr>
        <p:spPr>
          <a:xfrm flipH="false" flipV="false" rot="0">
            <a:off x="3126553" y="594046"/>
            <a:ext cx="652910" cy="634622"/>
          </a:xfrm>
          <a:custGeom>
            <a:avLst/>
            <a:gdLst/>
            <a:ahLst/>
            <a:cxnLst/>
            <a:rect r="r" b="b" t="t" l="l"/>
            <a:pathLst>
              <a:path h="634622" w="652910">
                <a:moveTo>
                  <a:pt x="0" y="0"/>
                </a:moveTo>
                <a:lnTo>
                  <a:pt x="652910" y="0"/>
                </a:lnTo>
                <a:lnTo>
                  <a:pt x="652910" y="634622"/>
                </a:lnTo>
                <a:lnTo>
                  <a:pt x="0" y="63462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3943350" y="619058"/>
            <a:ext cx="4891154" cy="595312"/>
          </a:xfrm>
          <a:custGeom>
            <a:avLst/>
            <a:gdLst/>
            <a:ahLst/>
            <a:cxnLst/>
            <a:rect r="r" b="b" t="t" l="l"/>
            <a:pathLst>
              <a:path h="595312" w="4891154">
                <a:moveTo>
                  <a:pt x="0" y="0"/>
                </a:moveTo>
                <a:lnTo>
                  <a:pt x="4891154" y="0"/>
                </a:lnTo>
                <a:lnTo>
                  <a:pt x="4891154" y="595313"/>
                </a:lnTo>
                <a:lnTo>
                  <a:pt x="0" y="595313"/>
                </a:lnTo>
                <a:lnTo>
                  <a:pt x="0" y="0"/>
                </a:lnTo>
                <a:close/>
              </a:path>
            </a:pathLst>
          </a:custGeom>
          <a:blipFill>
            <a:blip r:embed="rId11"/>
            <a:stretch>
              <a:fillRect l="0" t="0" r="0" b="0"/>
            </a:stretch>
          </a:blipFill>
        </p:spPr>
      </p:sp>
      <p:sp>
        <p:nvSpPr>
          <p:cNvPr name="Freeform 9" id="9"/>
          <p:cNvSpPr/>
          <p:nvPr/>
        </p:nvSpPr>
        <p:spPr>
          <a:xfrm flipH="false" flipV="false" rot="0">
            <a:off x="3909755" y="593665"/>
            <a:ext cx="4927349" cy="635003"/>
          </a:xfrm>
          <a:custGeom>
            <a:avLst/>
            <a:gdLst/>
            <a:ahLst/>
            <a:cxnLst/>
            <a:rect r="r" b="b" t="t" l="l"/>
            <a:pathLst>
              <a:path h="635003" w="4927349">
                <a:moveTo>
                  <a:pt x="0" y="0"/>
                </a:moveTo>
                <a:lnTo>
                  <a:pt x="4927349" y="0"/>
                </a:lnTo>
                <a:lnTo>
                  <a:pt x="4927349" y="635003"/>
                </a:lnTo>
                <a:lnTo>
                  <a:pt x="0" y="63500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0">
            <a:off x="1323975" y="1390583"/>
            <a:ext cx="9196454" cy="738188"/>
          </a:xfrm>
          <a:custGeom>
            <a:avLst/>
            <a:gdLst/>
            <a:ahLst/>
            <a:cxnLst/>
            <a:rect r="r" b="b" t="t" l="l"/>
            <a:pathLst>
              <a:path h="738188" w="9196454">
                <a:moveTo>
                  <a:pt x="0" y="0"/>
                </a:moveTo>
                <a:lnTo>
                  <a:pt x="9196454" y="0"/>
                </a:lnTo>
                <a:lnTo>
                  <a:pt x="9196454" y="738188"/>
                </a:lnTo>
                <a:lnTo>
                  <a:pt x="0" y="738188"/>
                </a:lnTo>
                <a:lnTo>
                  <a:pt x="0" y="0"/>
                </a:lnTo>
                <a:close/>
              </a:path>
            </a:pathLst>
          </a:custGeom>
          <a:blipFill>
            <a:blip r:embed="rId14"/>
            <a:stretch>
              <a:fillRect l="0" t="0" r="0" b="0"/>
            </a:stretch>
          </a:blipFill>
        </p:spPr>
      </p:sp>
      <p:sp>
        <p:nvSpPr>
          <p:cNvPr name="Freeform 11" id="11"/>
          <p:cNvSpPr/>
          <p:nvPr/>
        </p:nvSpPr>
        <p:spPr>
          <a:xfrm flipH="false" flipV="false" rot="0">
            <a:off x="1289618" y="1369628"/>
            <a:ext cx="9232135" cy="773430"/>
          </a:xfrm>
          <a:custGeom>
            <a:avLst/>
            <a:gdLst/>
            <a:ahLst/>
            <a:cxnLst/>
            <a:rect r="r" b="b" t="t" l="l"/>
            <a:pathLst>
              <a:path h="773430" w="9232135">
                <a:moveTo>
                  <a:pt x="0" y="0"/>
                </a:moveTo>
                <a:lnTo>
                  <a:pt x="9232135" y="0"/>
                </a:lnTo>
                <a:lnTo>
                  <a:pt x="9232135" y="773430"/>
                </a:lnTo>
                <a:lnTo>
                  <a:pt x="0" y="77343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2" id="12"/>
          <p:cNvSpPr/>
          <p:nvPr/>
        </p:nvSpPr>
        <p:spPr>
          <a:xfrm flipH="false" flipV="false" rot="0">
            <a:off x="4181475" y="2447858"/>
            <a:ext cx="3481454" cy="681038"/>
          </a:xfrm>
          <a:custGeom>
            <a:avLst/>
            <a:gdLst/>
            <a:ahLst/>
            <a:cxnLst/>
            <a:rect r="r" b="b" t="t" l="l"/>
            <a:pathLst>
              <a:path h="681038" w="3481454">
                <a:moveTo>
                  <a:pt x="0" y="0"/>
                </a:moveTo>
                <a:lnTo>
                  <a:pt x="3481454" y="0"/>
                </a:lnTo>
                <a:lnTo>
                  <a:pt x="3481454" y="681038"/>
                </a:lnTo>
                <a:lnTo>
                  <a:pt x="0" y="681038"/>
                </a:lnTo>
                <a:lnTo>
                  <a:pt x="0" y="0"/>
                </a:lnTo>
                <a:close/>
              </a:path>
            </a:pathLst>
          </a:custGeom>
          <a:blipFill>
            <a:blip r:embed="rId17"/>
            <a:stretch>
              <a:fillRect l="0" t="0" r="0" b="0"/>
            </a:stretch>
          </a:blipFill>
        </p:spPr>
      </p:sp>
      <p:sp>
        <p:nvSpPr>
          <p:cNvPr name="Freeform 13" id="13"/>
          <p:cNvSpPr/>
          <p:nvPr/>
        </p:nvSpPr>
        <p:spPr>
          <a:xfrm flipH="false" flipV="false" rot="0">
            <a:off x="4146356" y="2422465"/>
            <a:ext cx="3522345" cy="713613"/>
          </a:xfrm>
          <a:custGeom>
            <a:avLst/>
            <a:gdLst/>
            <a:ahLst/>
            <a:cxnLst/>
            <a:rect r="r" b="b" t="t" l="l"/>
            <a:pathLst>
              <a:path h="713613" w="3522345">
                <a:moveTo>
                  <a:pt x="0" y="0"/>
                </a:moveTo>
                <a:lnTo>
                  <a:pt x="3522345" y="0"/>
                </a:lnTo>
                <a:lnTo>
                  <a:pt x="3522345" y="713613"/>
                </a:lnTo>
                <a:lnTo>
                  <a:pt x="0" y="713613"/>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4" id="14"/>
          <p:cNvSpPr/>
          <p:nvPr/>
        </p:nvSpPr>
        <p:spPr>
          <a:xfrm flipH="false" flipV="false" rot="0">
            <a:off x="0" y="5200650"/>
            <a:ext cx="12192000" cy="1657350"/>
          </a:xfrm>
          <a:custGeom>
            <a:avLst/>
            <a:gdLst/>
            <a:ahLst/>
            <a:cxnLst/>
            <a:rect r="r" b="b" t="t" l="l"/>
            <a:pathLst>
              <a:path h="1657350" w="12192000">
                <a:moveTo>
                  <a:pt x="0" y="0"/>
                </a:moveTo>
                <a:lnTo>
                  <a:pt x="12192000" y="0"/>
                </a:lnTo>
                <a:lnTo>
                  <a:pt x="12192000" y="1657350"/>
                </a:lnTo>
                <a:lnTo>
                  <a:pt x="0" y="1657350"/>
                </a:lnTo>
                <a:lnTo>
                  <a:pt x="0" y="0"/>
                </a:lnTo>
                <a:close/>
              </a:path>
            </a:pathLst>
          </a:custGeom>
          <a:blipFill>
            <a:blip r:embed="rId20"/>
            <a:stretch>
              <a:fillRect l="0" t="0" r="0" b="-2298"/>
            </a:stretch>
          </a:blipFill>
        </p:spPr>
      </p:sp>
      <p:sp>
        <p:nvSpPr>
          <p:cNvPr name="Freeform 15" id="15"/>
          <p:cNvSpPr/>
          <p:nvPr/>
        </p:nvSpPr>
        <p:spPr>
          <a:xfrm flipH="false" flipV="false" rot="0">
            <a:off x="2981325" y="5505450"/>
            <a:ext cx="2676525" cy="1190625"/>
          </a:xfrm>
          <a:custGeom>
            <a:avLst/>
            <a:gdLst/>
            <a:ahLst/>
            <a:cxnLst/>
            <a:rect r="r" b="b" t="t" l="l"/>
            <a:pathLst>
              <a:path h="1190625" w="2676525">
                <a:moveTo>
                  <a:pt x="0" y="0"/>
                </a:moveTo>
                <a:lnTo>
                  <a:pt x="2676525" y="0"/>
                </a:lnTo>
                <a:lnTo>
                  <a:pt x="2676525" y="1190625"/>
                </a:lnTo>
                <a:lnTo>
                  <a:pt x="0" y="1190625"/>
                </a:lnTo>
                <a:lnTo>
                  <a:pt x="0" y="0"/>
                </a:lnTo>
                <a:close/>
              </a:path>
            </a:pathLst>
          </a:custGeom>
          <a:blipFill>
            <a:blip r:embed="rId21"/>
            <a:stretch>
              <a:fillRect l="0" t="0" r="0" b="0"/>
            </a:stretch>
          </a:blipFill>
        </p:spPr>
      </p:sp>
      <p:sp>
        <p:nvSpPr>
          <p:cNvPr name="Freeform 16" id="16"/>
          <p:cNvSpPr/>
          <p:nvPr/>
        </p:nvSpPr>
        <p:spPr>
          <a:xfrm flipH="false" flipV="false" rot="0">
            <a:off x="7981950" y="4953000"/>
            <a:ext cx="2190750" cy="1905000"/>
          </a:xfrm>
          <a:custGeom>
            <a:avLst/>
            <a:gdLst/>
            <a:ahLst/>
            <a:cxnLst/>
            <a:rect r="r" b="b" t="t" l="l"/>
            <a:pathLst>
              <a:path h="1905000" w="2190750">
                <a:moveTo>
                  <a:pt x="0" y="0"/>
                </a:moveTo>
                <a:lnTo>
                  <a:pt x="2190750" y="0"/>
                </a:lnTo>
                <a:lnTo>
                  <a:pt x="2190750" y="1905000"/>
                </a:lnTo>
                <a:lnTo>
                  <a:pt x="0" y="1905000"/>
                </a:lnTo>
                <a:lnTo>
                  <a:pt x="0" y="0"/>
                </a:lnTo>
                <a:close/>
              </a:path>
            </a:pathLst>
          </a:custGeom>
          <a:blipFill>
            <a:blip r:embed="rId22"/>
            <a:stretch>
              <a:fillRect l="0" t="0" r="0" b="-15000"/>
            </a:stretch>
          </a:blipFill>
        </p:spPr>
      </p:sp>
      <p:sp>
        <p:nvSpPr>
          <p:cNvPr name="Freeform 17" id="17"/>
          <p:cNvSpPr/>
          <p:nvPr/>
        </p:nvSpPr>
        <p:spPr>
          <a:xfrm flipH="false" flipV="false" rot="0">
            <a:off x="476250" y="5724525"/>
            <a:ext cx="2466975" cy="762000"/>
          </a:xfrm>
          <a:custGeom>
            <a:avLst/>
            <a:gdLst/>
            <a:ahLst/>
            <a:cxnLst/>
            <a:rect r="r" b="b" t="t" l="l"/>
            <a:pathLst>
              <a:path h="762000" w="2466975">
                <a:moveTo>
                  <a:pt x="0" y="0"/>
                </a:moveTo>
                <a:lnTo>
                  <a:pt x="2466975" y="0"/>
                </a:lnTo>
                <a:lnTo>
                  <a:pt x="2466975" y="762000"/>
                </a:lnTo>
                <a:lnTo>
                  <a:pt x="0" y="762000"/>
                </a:lnTo>
                <a:lnTo>
                  <a:pt x="0" y="0"/>
                </a:lnTo>
                <a:close/>
              </a:path>
            </a:pathLst>
          </a:custGeom>
          <a:blipFill>
            <a:blip r:embed="rId23"/>
            <a:stretch>
              <a:fillRect l="0" t="0" r="0" b="0"/>
            </a:stretch>
          </a:blipFill>
        </p:spPr>
      </p:sp>
      <p:sp>
        <p:nvSpPr>
          <p:cNvPr name="Freeform 18" id="18"/>
          <p:cNvSpPr/>
          <p:nvPr/>
        </p:nvSpPr>
        <p:spPr>
          <a:xfrm flipH="false" flipV="false" rot="0">
            <a:off x="10229850" y="5591175"/>
            <a:ext cx="1714500" cy="971550"/>
          </a:xfrm>
          <a:custGeom>
            <a:avLst/>
            <a:gdLst/>
            <a:ahLst/>
            <a:cxnLst/>
            <a:rect r="r" b="b" t="t" l="l"/>
            <a:pathLst>
              <a:path h="971550" w="1714500">
                <a:moveTo>
                  <a:pt x="0" y="0"/>
                </a:moveTo>
                <a:lnTo>
                  <a:pt x="1714500" y="0"/>
                </a:lnTo>
                <a:lnTo>
                  <a:pt x="1714500" y="971550"/>
                </a:lnTo>
                <a:lnTo>
                  <a:pt x="0" y="971550"/>
                </a:lnTo>
                <a:lnTo>
                  <a:pt x="0" y="0"/>
                </a:lnTo>
                <a:close/>
              </a:path>
            </a:pathLst>
          </a:custGeom>
          <a:blipFill>
            <a:blip r:embed="rId24"/>
            <a:stretch>
              <a:fillRect l="0" t="0" r="0" b="0"/>
            </a:stretch>
          </a:blipFill>
        </p:spPr>
      </p:sp>
      <p:sp>
        <p:nvSpPr>
          <p:cNvPr name="Freeform 19" id="19"/>
          <p:cNvSpPr/>
          <p:nvPr/>
        </p:nvSpPr>
        <p:spPr>
          <a:xfrm flipH="false" flipV="false" rot="0">
            <a:off x="6096000" y="5400675"/>
            <a:ext cx="1457325" cy="1457325"/>
          </a:xfrm>
          <a:custGeom>
            <a:avLst/>
            <a:gdLst/>
            <a:ahLst/>
            <a:cxnLst/>
            <a:rect r="r" b="b" t="t" l="l"/>
            <a:pathLst>
              <a:path h="1457325" w="1457325">
                <a:moveTo>
                  <a:pt x="0" y="0"/>
                </a:moveTo>
                <a:lnTo>
                  <a:pt x="1457325" y="0"/>
                </a:lnTo>
                <a:lnTo>
                  <a:pt x="1457325" y="1457325"/>
                </a:lnTo>
                <a:lnTo>
                  <a:pt x="0" y="1457325"/>
                </a:lnTo>
                <a:lnTo>
                  <a:pt x="0" y="0"/>
                </a:lnTo>
                <a:close/>
              </a:path>
            </a:pathLst>
          </a:custGeom>
          <a:blipFill>
            <a:blip r:embed="rId25"/>
            <a:stretch>
              <a:fillRect l="0" t="0" r="0" b="0"/>
            </a:stretch>
          </a:blipFill>
        </p:spPr>
      </p:sp>
      <p:sp>
        <p:nvSpPr>
          <p:cNvPr name="TextBox 20" id="20"/>
          <p:cNvSpPr txBox="true"/>
          <p:nvPr/>
        </p:nvSpPr>
        <p:spPr>
          <a:xfrm rot="0">
            <a:off x="3166110" y="400279"/>
            <a:ext cx="5753776" cy="1001220"/>
          </a:xfrm>
          <a:prstGeom prst="rect">
            <a:avLst/>
          </a:prstGeom>
        </p:spPr>
        <p:txBody>
          <a:bodyPr anchor="t" rtlCol="false" tIns="0" lIns="0" bIns="0" rIns="0">
            <a:spAutoFit/>
          </a:bodyPr>
          <a:lstStyle/>
          <a:p>
            <a:pPr algn="l">
              <a:lnSpc>
                <a:spcPts val="7209"/>
              </a:lnSpc>
            </a:pPr>
            <a:r>
              <a:rPr lang="en-US" b="true" sz="6007">
                <a:solidFill>
                  <a:srgbClr val="000000"/>
                </a:solidFill>
                <a:latin typeface="Calibri (MS) Bold"/>
                <a:ea typeface="Calibri (MS) Bold"/>
                <a:cs typeface="Calibri (MS) Bold"/>
                <a:sym typeface="Calibri (MS) Bold"/>
              </a:rPr>
              <a:t>6.PROGRAMA DE</a:t>
            </a:r>
          </a:p>
        </p:txBody>
      </p:sp>
      <p:sp>
        <p:nvSpPr>
          <p:cNvPr name="TextBox 21" id="21"/>
          <p:cNvSpPr txBox="true"/>
          <p:nvPr/>
        </p:nvSpPr>
        <p:spPr>
          <a:xfrm rot="0">
            <a:off x="1329309" y="1315822"/>
            <a:ext cx="9332309" cy="1917021"/>
          </a:xfrm>
          <a:prstGeom prst="rect">
            <a:avLst/>
          </a:prstGeom>
        </p:spPr>
        <p:txBody>
          <a:bodyPr anchor="t" rtlCol="false" tIns="0" lIns="0" bIns="0" rIns="0">
            <a:spAutoFit/>
          </a:bodyPr>
          <a:lstStyle/>
          <a:p>
            <a:pPr algn="ctr">
              <a:lnSpc>
                <a:spcPts val="7209"/>
              </a:lnSpc>
            </a:pPr>
            <a:r>
              <a:rPr lang="en-US" b="true" sz="6007">
                <a:solidFill>
                  <a:srgbClr val="000000"/>
                </a:solidFill>
                <a:latin typeface="Calibri (MS) Bold"/>
                <a:ea typeface="Calibri (MS) Bold"/>
                <a:cs typeface="Calibri (MS) Bold"/>
                <a:sym typeface="Calibri (MS) Bold"/>
              </a:rPr>
              <a:t>COLABORACIÓN DEL SECTOR PESQUERO</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8100" y="199958"/>
            <a:ext cx="12263504" cy="6691379"/>
          </a:xfrm>
          <a:custGeom>
            <a:avLst/>
            <a:gdLst/>
            <a:ahLst/>
            <a:cxnLst/>
            <a:rect r="r" b="b" t="t" l="l"/>
            <a:pathLst>
              <a:path h="6691379" w="12263504">
                <a:moveTo>
                  <a:pt x="0" y="0"/>
                </a:moveTo>
                <a:lnTo>
                  <a:pt x="12263504" y="0"/>
                </a:lnTo>
                <a:lnTo>
                  <a:pt x="12263504" y="6691379"/>
                </a:lnTo>
                <a:lnTo>
                  <a:pt x="0" y="6691379"/>
                </a:lnTo>
                <a:lnTo>
                  <a:pt x="0" y="0"/>
                </a:lnTo>
                <a:close/>
              </a:path>
            </a:pathLst>
          </a:custGeom>
          <a:blipFill>
            <a:blip r:embed="rId6"/>
            <a:stretch>
              <a:fillRect l="0" t="0" r="0" b="0"/>
            </a:stretch>
          </a:blipFill>
        </p:spPr>
      </p:sp>
      <p:sp>
        <p:nvSpPr>
          <p:cNvPr name="Freeform 5" id="5"/>
          <p:cNvSpPr/>
          <p:nvPr/>
        </p:nvSpPr>
        <p:spPr>
          <a:xfrm flipH="false" flipV="false" rot="0">
            <a:off x="0" y="219075"/>
            <a:ext cx="12192000" cy="6638925"/>
          </a:xfrm>
          <a:custGeom>
            <a:avLst/>
            <a:gdLst/>
            <a:ahLst/>
            <a:cxnLst/>
            <a:rect r="r" b="b" t="t" l="l"/>
            <a:pathLst>
              <a:path h="6638925" w="12192000">
                <a:moveTo>
                  <a:pt x="0" y="0"/>
                </a:moveTo>
                <a:lnTo>
                  <a:pt x="12192000" y="0"/>
                </a:lnTo>
                <a:lnTo>
                  <a:pt x="12192000" y="6638925"/>
                </a:lnTo>
                <a:lnTo>
                  <a:pt x="0" y="66389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0" y="1409700"/>
            <a:ext cx="12192000" cy="80896"/>
          </a:xfrm>
          <a:custGeom>
            <a:avLst/>
            <a:gdLst/>
            <a:ahLst/>
            <a:cxnLst/>
            <a:rect r="r" b="b" t="t" l="l"/>
            <a:pathLst>
              <a:path h="80896" w="12192000">
                <a:moveTo>
                  <a:pt x="0" y="0"/>
                </a:moveTo>
                <a:lnTo>
                  <a:pt x="12192000" y="0"/>
                </a:lnTo>
                <a:lnTo>
                  <a:pt x="12192000" y="80896"/>
                </a:lnTo>
                <a:lnTo>
                  <a:pt x="0" y="80896"/>
                </a:lnTo>
                <a:lnTo>
                  <a:pt x="0" y="0"/>
                </a:lnTo>
                <a:close/>
              </a:path>
            </a:pathLst>
          </a:custGeom>
          <a:blipFill>
            <a:blip r:embed="rId9"/>
            <a:stretch>
              <a:fillRect l="-312" t="-47180" r="-273" b="0"/>
            </a:stretch>
          </a:blipFill>
        </p:spPr>
      </p:sp>
      <p:sp>
        <p:nvSpPr>
          <p:cNvPr name="Freeform 7" id="7"/>
          <p:cNvSpPr/>
          <p:nvPr/>
        </p:nvSpPr>
        <p:spPr>
          <a:xfrm flipH="false" flipV="false" rot="0">
            <a:off x="-63503" y="-63503"/>
            <a:ext cx="12318997" cy="1546231"/>
          </a:xfrm>
          <a:custGeom>
            <a:avLst/>
            <a:gdLst/>
            <a:ahLst/>
            <a:cxnLst/>
            <a:rect r="r" b="b" t="t" l="l"/>
            <a:pathLst>
              <a:path h="1546231" w="12318997">
                <a:moveTo>
                  <a:pt x="0" y="0"/>
                </a:moveTo>
                <a:lnTo>
                  <a:pt x="12318997" y="0"/>
                </a:lnTo>
                <a:lnTo>
                  <a:pt x="12318997" y="1546231"/>
                </a:lnTo>
                <a:lnTo>
                  <a:pt x="0" y="154623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2724150" y="5448300"/>
            <a:ext cx="2676525" cy="1190625"/>
          </a:xfrm>
          <a:custGeom>
            <a:avLst/>
            <a:gdLst/>
            <a:ahLst/>
            <a:cxnLst/>
            <a:rect r="r" b="b" t="t" l="l"/>
            <a:pathLst>
              <a:path h="1190625" w="2676525">
                <a:moveTo>
                  <a:pt x="0" y="0"/>
                </a:moveTo>
                <a:lnTo>
                  <a:pt x="2676525" y="0"/>
                </a:lnTo>
                <a:lnTo>
                  <a:pt x="2676525" y="1190625"/>
                </a:lnTo>
                <a:lnTo>
                  <a:pt x="0" y="1190625"/>
                </a:lnTo>
                <a:lnTo>
                  <a:pt x="0" y="0"/>
                </a:lnTo>
                <a:close/>
              </a:path>
            </a:pathLst>
          </a:custGeom>
          <a:blipFill>
            <a:blip r:embed="rId12"/>
            <a:stretch>
              <a:fillRect l="0" t="0" r="0" b="0"/>
            </a:stretch>
          </a:blipFill>
        </p:spPr>
      </p:sp>
      <p:sp>
        <p:nvSpPr>
          <p:cNvPr name="Freeform 9" id="9"/>
          <p:cNvSpPr/>
          <p:nvPr/>
        </p:nvSpPr>
        <p:spPr>
          <a:xfrm flipH="false" flipV="false" rot="0">
            <a:off x="8448675" y="4686300"/>
            <a:ext cx="2190750" cy="2171700"/>
          </a:xfrm>
          <a:custGeom>
            <a:avLst/>
            <a:gdLst/>
            <a:ahLst/>
            <a:cxnLst/>
            <a:rect r="r" b="b" t="t" l="l"/>
            <a:pathLst>
              <a:path h="2171700" w="2190750">
                <a:moveTo>
                  <a:pt x="0" y="0"/>
                </a:moveTo>
                <a:lnTo>
                  <a:pt x="2190750" y="0"/>
                </a:lnTo>
                <a:lnTo>
                  <a:pt x="2190750" y="2171700"/>
                </a:lnTo>
                <a:lnTo>
                  <a:pt x="0" y="2171700"/>
                </a:lnTo>
                <a:lnTo>
                  <a:pt x="0" y="0"/>
                </a:lnTo>
                <a:close/>
              </a:path>
            </a:pathLst>
          </a:custGeom>
          <a:blipFill>
            <a:blip r:embed="rId13"/>
            <a:stretch>
              <a:fillRect l="0" t="0" r="0" b="-877"/>
            </a:stretch>
          </a:blipFill>
        </p:spPr>
      </p:sp>
      <p:sp>
        <p:nvSpPr>
          <p:cNvPr name="Freeform 10" id="10"/>
          <p:cNvSpPr/>
          <p:nvPr/>
        </p:nvSpPr>
        <p:spPr>
          <a:xfrm flipH="false" flipV="false" rot="0">
            <a:off x="257175" y="5781675"/>
            <a:ext cx="2457450" cy="762000"/>
          </a:xfrm>
          <a:custGeom>
            <a:avLst/>
            <a:gdLst/>
            <a:ahLst/>
            <a:cxnLst/>
            <a:rect r="r" b="b" t="t" l="l"/>
            <a:pathLst>
              <a:path h="762000" w="2457450">
                <a:moveTo>
                  <a:pt x="0" y="0"/>
                </a:moveTo>
                <a:lnTo>
                  <a:pt x="2457450" y="0"/>
                </a:lnTo>
                <a:lnTo>
                  <a:pt x="2457450" y="762000"/>
                </a:lnTo>
                <a:lnTo>
                  <a:pt x="0" y="762000"/>
                </a:lnTo>
                <a:lnTo>
                  <a:pt x="0" y="0"/>
                </a:lnTo>
                <a:close/>
              </a:path>
            </a:pathLst>
          </a:custGeom>
          <a:blipFill>
            <a:blip r:embed="rId14"/>
            <a:stretch>
              <a:fillRect l="0" t="0" r="0" b="0"/>
            </a:stretch>
          </a:blipFill>
        </p:spPr>
      </p:sp>
      <p:sp>
        <p:nvSpPr>
          <p:cNvPr name="Freeform 11" id="11"/>
          <p:cNvSpPr/>
          <p:nvPr/>
        </p:nvSpPr>
        <p:spPr>
          <a:xfrm flipH="false" flipV="false" rot="0">
            <a:off x="6943725" y="5572125"/>
            <a:ext cx="1714500" cy="971550"/>
          </a:xfrm>
          <a:custGeom>
            <a:avLst/>
            <a:gdLst/>
            <a:ahLst/>
            <a:cxnLst/>
            <a:rect r="r" b="b" t="t" l="l"/>
            <a:pathLst>
              <a:path h="971550" w="1714500">
                <a:moveTo>
                  <a:pt x="0" y="0"/>
                </a:moveTo>
                <a:lnTo>
                  <a:pt x="1714500" y="0"/>
                </a:lnTo>
                <a:lnTo>
                  <a:pt x="1714500" y="971550"/>
                </a:lnTo>
                <a:lnTo>
                  <a:pt x="0" y="971550"/>
                </a:lnTo>
                <a:lnTo>
                  <a:pt x="0" y="0"/>
                </a:lnTo>
                <a:close/>
              </a:path>
            </a:pathLst>
          </a:custGeom>
          <a:blipFill>
            <a:blip r:embed="rId15"/>
            <a:stretch>
              <a:fillRect l="0" t="0" r="0" b="0"/>
            </a:stretch>
          </a:blipFill>
        </p:spPr>
      </p:sp>
      <p:sp>
        <p:nvSpPr>
          <p:cNvPr name="Freeform 12" id="12"/>
          <p:cNvSpPr/>
          <p:nvPr/>
        </p:nvSpPr>
        <p:spPr>
          <a:xfrm flipH="false" flipV="false" rot="0">
            <a:off x="5457825" y="5419725"/>
            <a:ext cx="1238250" cy="1238250"/>
          </a:xfrm>
          <a:custGeom>
            <a:avLst/>
            <a:gdLst/>
            <a:ahLst/>
            <a:cxnLst/>
            <a:rect r="r" b="b" t="t" l="l"/>
            <a:pathLst>
              <a:path h="1238250" w="1238250">
                <a:moveTo>
                  <a:pt x="0" y="0"/>
                </a:moveTo>
                <a:lnTo>
                  <a:pt x="1238250" y="0"/>
                </a:lnTo>
                <a:lnTo>
                  <a:pt x="1238250" y="1238250"/>
                </a:lnTo>
                <a:lnTo>
                  <a:pt x="0" y="1238250"/>
                </a:lnTo>
                <a:lnTo>
                  <a:pt x="0" y="0"/>
                </a:lnTo>
                <a:close/>
              </a:path>
            </a:pathLst>
          </a:custGeom>
          <a:blipFill>
            <a:blip r:embed="rId16"/>
            <a:stretch>
              <a:fillRect l="0" t="0" r="0" b="0"/>
            </a:stretch>
          </a:blipFill>
        </p:spPr>
      </p:sp>
      <p:sp>
        <p:nvSpPr>
          <p:cNvPr name="Freeform 13" id="13"/>
          <p:cNvSpPr/>
          <p:nvPr/>
        </p:nvSpPr>
        <p:spPr>
          <a:xfrm flipH="false" flipV="false" rot="0">
            <a:off x="9544050" y="1733550"/>
            <a:ext cx="2152650" cy="2876550"/>
          </a:xfrm>
          <a:custGeom>
            <a:avLst/>
            <a:gdLst/>
            <a:ahLst/>
            <a:cxnLst/>
            <a:rect r="r" b="b" t="t" l="l"/>
            <a:pathLst>
              <a:path h="2876550" w="2152650">
                <a:moveTo>
                  <a:pt x="0" y="0"/>
                </a:moveTo>
                <a:lnTo>
                  <a:pt x="2152650" y="0"/>
                </a:lnTo>
                <a:lnTo>
                  <a:pt x="2152650" y="2876550"/>
                </a:lnTo>
                <a:lnTo>
                  <a:pt x="0" y="2876550"/>
                </a:lnTo>
                <a:lnTo>
                  <a:pt x="0" y="0"/>
                </a:lnTo>
                <a:close/>
              </a:path>
            </a:pathLst>
          </a:custGeom>
          <a:blipFill>
            <a:blip r:embed="rId17"/>
            <a:stretch>
              <a:fillRect l="0" t="0" r="0" b="0"/>
            </a:stretch>
          </a:blipFill>
        </p:spPr>
      </p:sp>
      <p:sp>
        <p:nvSpPr>
          <p:cNvPr name="Freeform 14" id="14"/>
          <p:cNvSpPr/>
          <p:nvPr/>
        </p:nvSpPr>
        <p:spPr>
          <a:xfrm flipH="false" flipV="false" rot="0">
            <a:off x="10267950" y="5676900"/>
            <a:ext cx="1866900" cy="971550"/>
          </a:xfrm>
          <a:custGeom>
            <a:avLst/>
            <a:gdLst/>
            <a:ahLst/>
            <a:cxnLst/>
            <a:rect r="r" b="b" t="t" l="l"/>
            <a:pathLst>
              <a:path h="971550" w="1866900">
                <a:moveTo>
                  <a:pt x="0" y="0"/>
                </a:moveTo>
                <a:lnTo>
                  <a:pt x="1866900" y="0"/>
                </a:lnTo>
                <a:lnTo>
                  <a:pt x="1866900" y="971550"/>
                </a:lnTo>
                <a:lnTo>
                  <a:pt x="0" y="971550"/>
                </a:lnTo>
                <a:lnTo>
                  <a:pt x="0" y="0"/>
                </a:lnTo>
                <a:close/>
              </a:path>
            </a:pathLst>
          </a:custGeom>
          <a:blipFill>
            <a:blip r:embed="rId18"/>
            <a:stretch>
              <a:fillRect l="0" t="0" r="0" b="0"/>
            </a:stretch>
          </a:blipFill>
        </p:spPr>
      </p:sp>
      <p:sp>
        <p:nvSpPr>
          <p:cNvPr name="TextBox 15" id="15"/>
          <p:cNvSpPr txBox="true"/>
          <p:nvPr/>
        </p:nvSpPr>
        <p:spPr>
          <a:xfrm rot="0">
            <a:off x="331156" y="1711395"/>
            <a:ext cx="79743" cy="199015"/>
          </a:xfrm>
          <a:prstGeom prst="rect">
            <a:avLst/>
          </a:prstGeom>
        </p:spPr>
        <p:txBody>
          <a:bodyPr anchor="t" rtlCol="false" tIns="0" lIns="0" bIns="0" rIns="0">
            <a:spAutoFit/>
          </a:bodyPr>
          <a:lstStyle/>
          <a:p>
            <a:pPr algn="l">
              <a:lnSpc>
                <a:spcPts val="1578"/>
              </a:lnSpc>
            </a:pPr>
            <a:r>
              <a:rPr lang="en-US" sz="1127">
                <a:solidFill>
                  <a:srgbClr val="5FCBEF"/>
                </a:solidFill>
                <a:latin typeface="Trebuchet MS"/>
                <a:ea typeface="Trebuchet MS"/>
                <a:cs typeface="Trebuchet MS"/>
                <a:sym typeface="Trebuchet MS"/>
              </a:rPr>
              <a:t>u</a:t>
            </a:r>
          </a:p>
        </p:txBody>
      </p:sp>
      <p:sp>
        <p:nvSpPr>
          <p:cNvPr name="TextBox 16" id="16"/>
          <p:cNvSpPr txBox="true"/>
          <p:nvPr/>
        </p:nvSpPr>
        <p:spPr>
          <a:xfrm rot="0">
            <a:off x="674370" y="2504351"/>
            <a:ext cx="1716005" cy="311039"/>
          </a:xfrm>
          <a:prstGeom prst="rect">
            <a:avLst/>
          </a:prstGeom>
        </p:spPr>
        <p:txBody>
          <a:bodyPr anchor="t" rtlCol="false" tIns="0" lIns="0" bIns="0" rIns="0">
            <a:spAutoFit/>
          </a:bodyPr>
          <a:lstStyle/>
          <a:p>
            <a:pPr algn="l">
              <a:lnSpc>
                <a:spcPts val="2653"/>
              </a:lnSpc>
            </a:pPr>
            <a:r>
              <a:rPr lang="en-US" b="true" sz="1427">
                <a:solidFill>
                  <a:srgbClr val="404040"/>
                </a:solidFill>
                <a:latin typeface="Trebuchet MS Bold"/>
                <a:ea typeface="Trebuchet MS Bold"/>
                <a:cs typeface="Trebuchet MS Bold"/>
                <a:sym typeface="Trebuchet MS Bold"/>
              </a:rPr>
              <a:t>Talleres</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y</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Jornadas:</a:t>
            </a:r>
          </a:p>
        </p:txBody>
      </p:sp>
      <p:sp>
        <p:nvSpPr>
          <p:cNvPr name="TextBox 17" id="17"/>
          <p:cNvSpPr txBox="true"/>
          <p:nvPr/>
        </p:nvSpPr>
        <p:spPr>
          <a:xfrm rot="0">
            <a:off x="767077" y="2866682"/>
            <a:ext cx="135407" cy="1312688"/>
          </a:xfrm>
          <a:prstGeom prst="rect">
            <a:avLst/>
          </a:prstGeom>
        </p:spPr>
        <p:txBody>
          <a:bodyPr anchor="t" rtlCol="false" tIns="0" lIns="0" bIns="0" rIns="0">
            <a:spAutoFit/>
          </a:bodyPr>
          <a:lstStyle/>
          <a:p>
            <a:pPr algn="just">
              <a:lnSpc>
                <a:spcPts val="2096"/>
              </a:lnSpc>
            </a:pPr>
            <a:r>
              <a:rPr lang="en-US" sz="1127">
                <a:solidFill>
                  <a:srgbClr val="5FCBEF"/>
                </a:solidFill>
                <a:latin typeface="Trebuchet MS"/>
                <a:ea typeface="Trebuchet MS"/>
                <a:cs typeface="Trebuchet MS"/>
                <a:sym typeface="Trebuchet MS"/>
              </a:rPr>
              <a:t>u</a:t>
            </a:r>
            <a:r>
              <a:rPr lang="en-US" sz="1127">
                <a:solidFill>
                  <a:srgbClr val="000000"/>
                </a:solidFill>
                <a:latin typeface="Trebuchet MS"/>
                <a:ea typeface="Trebuchet MS"/>
                <a:cs typeface="Trebuchet MS"/>
                <a:sym typeface="Trebuchet MS"/>
              </a:rPr>
              <a:t> </a:t>
            </a:r>
            <a:r>
              <a:rPr lang="en-US" sz="1127">
                <a:solidFill>
                  <a:srgbClr val="5FCBEF"/>
                </a:solidFill>
                <a:latin typeface="Trebuchet MS"/>
                <a:ea typeface="Trebuchet MS"/>
                <a:cs typeface="Trebuchet MS"/>
                <a:sym typeface="Trebuchet MS"/>
              </a:rPr>
              <a:t>u</a:t>
            </a:r>
            <a:r>
              <a:rPr lang="en-US" sz="1127">
                <a:solidFill>
                  <a:srgbClr val="000000"/>
                </a:solidFill>
                <a:latin typeface="Trebuchet MS"/>
                <a:ea typeface="Trebuchet MS"/>
                <a:cs typeface="Trebuchet MS"/>
                <a:sym typeface="Trebuchet MS"/>
              </a:rPr>
              <a:t> </a:t>
            </a:r>
          </a:p>
          <a:p>
            <a:pPr algn="just">
              <a:lnSpc>
                <a:spcPts val="2251"/>
              </a:lnSpc>
            </a:pPr>
            <a:r>
              <a:rPr lang="en-US" sz="1127">
                <a:solidFill>
                  <a:srgbClr val="5FCBEF"/>
                </a:solidFill>
                <a:latin typeface="Trebuchet MS"/>
                <a:ea typeface="Trebuchet MS"/>
                <a:cs typeface="Trebuchet MS"/>
                <a:sym typeface="Trebuchet MS"/>
              </a:rPr>
              <a:t>u</a:t>
            </a:r>
            <a:r>
              <a:rPr lang="en-US" sz="1127">
                <a:solidFill>
                  <a:srgbClr val="000000"/>
                </a:solidFill>
                <a:latin typeface="Trebuchet MS"/>
                <a:ea typeface="Trebuchet MS"/>
                <a:cs typeface="Trebuchet MS"/>
                <a:sym typeface="Trebuchet MS"/>
              </a:rPr>
              <a:t> </a:t>
            </a:r>
          </a:p>
          <a:p>
            <a:pPr algn="just">
              <a:lnSpc>
                <a:spcPts val="2017"/>
              </a:lnSpc>
            </a:pPr>
            <a:r>
              <a:rPr lang="en-US" sz="1125">
                <a:solidFill>
                  <a:srgbClr val="5FCBEF"/>
                </a:solidFill>
                <a:latin typeface="Trebuchet MS"/>
                <a:ea typeface="Trebuchet MS"/>
                <a:cs typeface="Trebuchet MS"/>
                <a:sym typeface="Trebuchet MS"/>
              </a:rPr>
              <a:t>u</a:t>
            </a:r>
            <a:r>
              <a:rPr lang="en-US" sz="1125">
                <a:solidFill>
                  <a:srgbClr val="000000"/>
                </a:solidFill>
                <a:latin typeface="Trebuchet MS"/>
                <a:ea typeface="Trebuchet MS"/>
                <a:cs typeface="Trebuchet MS"/>
                <a:sym typeface="Trebuchet MS"/>
              </a:rPr>
              <a:t> </a:t>
            </a:r>
          </a:p>
        </p:txBody>
      </p:sp>
      <p:sp>
        <p:nvSpPr>
          <p:cNvPr name="TextBox 18" id="18"/>
          <p:cNvSpPr txBox="true"/>
          <p:nvPr/>
        </p:nvSpPr>
        <p:spPr>
          <a:xfrm rot="0">
            <a:off x="1110301" y="2847632"/>
            <a:ext cx="8058340" cy="2657551"/>
          </a:xfrm>
          <a:prstGeom prst="rect">
            <a:avLst/>
          </a:prstGeom>
        </p:spPr>
        <p:txBody>
          <a:bodyPr anchor="t" rtlCol="false" tIns="0" lIns="0" bIns="0" rIns="0">
            <a:spAutoFit/>
          </a:bodyPr>
          <a:lstStyle/>
          <a:p>
            <a:pPr algn="l">
              <a:lnSpc>
                <a:spcPts val="2653"/>
              </a:lnSpc>
            </a:pPr>
            <a:r>
              <a:rPr lang="en-US" sz="1427">
                <a:solidFill>
                  <a:srgbClr val="404040"/>
                </a:solidFill>
                <a:latin typeface="Trebuchet MS"/>
                <a:ea typeface="Trebuchet MS"/>
                <a:cs typeface="Trebuchet MS"/>
                <a:sym typeface="Trebuchet MS"/>
              </a:rPr>
              <a:t>JornadasdesensibilizaciónyRVenimportanciadelosarrecifes Involucracióndelsectorpesqueroenaccionesdesaneamientodeecosistemas.</a:t>
            </a:r>
          </a:p>
          <a:p>
            <a:pPr algn="l">
              <a:lnSpc>
                <a:spcPts val="2850"/>
              </a:lnSpc>
            </a:pPr>
            <a:r>
              <a:rPr lang="en-US" sz="1427">
                <a:solidFill>
                  <a:srgbClr val="404040"/>
                </a:solidFill>
                <a:latin typeface="Trebuchet MS"/>
                <a:ea typeface="Trebuchet MS"/>
                <a:cs typeface="Trebuchet MS"/>
                <a:sym typeface="Trebuchet MS"/>
              </a:rPr>
              <a:t>EmbarqueparagrabacióndecontenidoRVparapuestaenvalordeltrabajodelsectorpesquero.</a:t>
            </a:r>
          </a:p>
          <a:p>
            <a:pPr algn="l">
              <a:lnSpc>
                <a:spcPts val="2559"/>
              </a:lnSpc>
            </a:pPr>
            <a:r>
              <a:rPr lang="en-US" sz="1427">
                <a:solidFill>
                  <a:srgbClr val="404040"/>
                </a:solidFill>
                <a:latin typeface="Trebuchet MS"/>
                <a:ea typeface="Trebuchet MS"/>
                <a:cs typeface="Trebuchet MS"/>
                <a:sym typeface="Trebuchet MS"/>
              </a:rPr>
              <a:t>ColaboraciónconprogramaPlantaCoraldeCCMar(UniverdidaddoAlgarve)-Sectorpesquero</a:t>
            </a:r>
          </a:p>
          <a:p>
            <a:pPr algn="l">
              <a:lnSpc>
                <a:spcPts val="748"/>
              </a:lnSpc>
            </a:pPr>
            <a:r>
              <a:rPr lang="en-US" sz="1425">
                <a:solidFill>
                  <a:srgbClr val="404040"/>
                </a:solidFill>
                <a:latin typeface="Trebuchet MS"/>
                <a:ea typeface="Trebuchet MS"/>
                <a:cs typeface="Trebuchet MS"/>
                <a:sym typeface="Trebuchet MS"/>
              </a:rPr>
              <a:t>Algarve</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para</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recuperación</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y</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trasplante</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de</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colonias</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de</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coral</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candelabro</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de</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by-catch.</a:t>
            </a:r>
          </a:p>
          <a:p>
            <a:pPr algn="l">
              <a:lnSpc>
                <a:spcPts val="3568"/>
              </a:lnSpc>
            </a:pPr>
            <a:r>
              <a:rPr lang="en-US" sz="1427">
                <a:solidFill>
                  <a:srgbClr val="404040"/>
                </a:solidFill>
                <a:latin typeface="Trebuchet MS"/>
                <a:ea typeface="Trebuchet MS"/>
                <a:cs typeface="Trebuchet MS"/>
                <a:sym typeface="Trebuchet MS"/>
              </a:rPr>
              <a:t>Recopilacióndedatossobreby-catchdecoralesparafuturosprogramasderecuperaciónen</a:t>
            </a:r>
          </a:p>
          <a:p>
            <a:pPr algn="l">
              <a:lnSpc>
                <a:spcPts val="713"/>
              </a:lnSpc>
            </a:pPr>
            <a:r>
              <a:rPr lang="en-US" sz="1427">
                <a:solidFill>
                  <a:srgbClr val="404040"/>
                </a:solidFill>
                <a:latin typeface="Trebuchet MS"/>
                <a:ea typeface="Trebuchet MS"/>
                <a:cs typeface="Trebuchet MS"/>
                <a:sym typeface="Trebuchet MS"/>
              </a:rPr>
              <a:t>colaboración</a:t>
            </a:r>
            <a:r>
              <a:rPr lang="en-US" sz="1427">
                <a:solidFill>
                  <a:srgbClr val="000000"/>
                </a:solidFill>
                <a:latin typeface="Trebuchet MS"/>
                <a:ea typeface="Trebuchet MS"/>
                <a:cs typeface="Trebuchet MS"/>
                <a:sym typeface="Trebuchet MS"/>
              </a:rPr>
              <a:t> </a:t>
            </a:r>
            <a:r>
              <a:rPr lang="en-US" sz="1427">
                <a:solidFill>
                  <a:srgbClr val="404040"/>
                </a:solidFill>
                <a:latin typeface="Trebuchet MS"/>
                <a:ea typeface="Trebuchet MS"/>
                <a:cs typeface="Trebuchet MS"/>
                <a:sym typeface="Trebuchet MS"/>
              </a:rPr>
              <a:t>con</a:t>
            </a:r>
            <a:r>
              <a:rPr lang="en-US" sz="1427">
                <a:solidFill>
                  <a:srgbClr val="000000"/>
                </a:solidFill>
                <a:latin typeface="Trebuchet MS"/>
                <a:ea typeface="Trebuchet MS"/>
                <a:cs typeface="Trebuchet MS"/>
                <a:sym typeface="Trebuchet MS"/>
              </a:rPr>
              <a:t> </a:t>
            </a:r>
            <a:r>
              <a:rPr lang="en-US" sz="1427">
                <a:solidFill>
                  <a:srgbClr val="404040"/>
                </a:solidFill>
                <a:latin typeface="Trebuchet MS"/>
                <a:ea typeface="Trebuchet MS"/>
                <a:cs typeface="Trebuchet MS"/>
                <a:sym typeface="Trebuchet MS"/>
              </a:rPr>
              <a:t>el</a:t>
            </a:r>
            <a:r>
              <a:rPr lang="en-US" sz="1427">
                <a:solidFill>
                  <a:srgbClr val="000000"/>
                </a:solidFill>
                <a:latin typeface="Trebuchet MS"/>
                <a:ea typeface="Trebuchet MS"/>
                <a:cs typeface="Trebuchet MS"/>
                <a:sym typeface="Trebuchet MS"/>
              </a:rPr>
              <a:t> </a:t>
            </a:r>
            <a:r>
              <a:rPr lang="en-US" sz="1427">
                <a:solidFill>
                  <a:srgbClr val="404040"/>
                </a:solidFill>
                <a:latin typeface="Trebuchet MS"/>
                <a:ea typeface="Trebuchet MS"/>
                <a:cs typeface="Trebuchet MS"/>
                <a:sym typeface="Trebuchet MS"/>
              </a:rPr>
              <a:t>Sector</a:t>
            </a:r>
            <a:r>
              <a:rPr lang="en-US" sz="1427">
                <a:solidFill>
                  <a:srgbClr val="000000"/>
                </a:solidFill>
                <a:latin typeface="Trebuchet MS"/>
                <a:ea typeface="Trebuchet MS"/>
                <a:cs typeface="Trebuchet MS"/>
                <a:sym typeface="Trebuchet MS"/>
              </a:rPr>
              <a:t> </a:t>
            </a:r>
            <a:r>
              <a:rPr lang="en-US" sz="1427">
                <a:solidFill>
                  <a:srgbClr val="404040"/>
                </a:solidFill>
                <a:latin typeface="Trebuchet MS"/>
                <a:ea typeface="Trebuchet MS"/>
                <a:cs typeface="Trebuchet MS"/>
                <a:sym typeface="Trebuchet MS"/>
              </a:rPr>
              <a:t>pesquero.</a:t>
            </a:r>
          </a:p>
          <a:p>
            <a:pPr algn="l">
              <a:lnSpc>
                <a:spcPts val="1728"/>
              </a:lnSpc>
            </a:pPr>
            <a:r>
              <a:rPr lang="en-US" sz="1425">
                <a:solidFill>
                  <a:srgbClr val="404040"/>
                </a:solidFill>
                <a:latin typeface="Trebuchet MS"/>
                <a:ea typeface="Trebuchet MS"/>
                <a:cs typeface="Trebuchet MS"/>
                <a:sym typeface="Trebuchet MS"/>
              </a:rPr>
              <a:t>Fomentar</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sinergias</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para</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mejora</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de</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planes</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de</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gestión</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para</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recuperación</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de</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ecosistemas</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y pe</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squ</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erías</a:t>
            </a:r>
            <a:r>
              <a:rPr lang="en-US" sz="1425">
                <a:solidFill>
                  <a:srgbClr val="000000"/>
                </a:solidFill>
                <a:latin typeface="Trebuchet MS"/>
                <a:ea typeface="Trebuchet MS"/>
                <a:cs typeface="Trebuchet MS"/>
                <a:sym typeface="Trebuchet MS"/>
              </a:rPr>
              <a:t> </a:t>
            </a:r>
            <a:r>
              <a:rPr lang="en-US" sz="1425">
                <a:solidFill>
                  <a:srgbClr val="404040"/>
                </a:solidFill>
                <a:latin typeface="Trebuchet MS"/>
                <a:ea typeface="Trebuchet MS"/>
                <a:cs typeface="Trebuchet MS"/>
                <a:sym typeface="Trebuchet MS"/>
              </a:rPr>
              <a:t>.</a:t>
            </a:r>
          </a:p>
        </p:txBody>
      </p:sp>
      <p:sp>
        <p:nvSpPr>
          <p:cNvPr name="TextBox 19" id="19"/>
          <p:cNvSpPr txBox="true"/>
          <p:nvPr/>
        </p:nvSpPr>
        <p:spPr>
          <a:xfrm rot="0">
            <a:off x="767077" y="4364269"/>
            <a:ext cx="135407" cy="368189"/>
          </a:xfrm>
          <a:prstGeom prst="rect">
            <a:avLst/>
          </a:prstGeom>
        </p:spPr>
        <p:txBody>
          <a:bodyPr anchor="t" rtlCol="false" tIns="0" lIns="0" bIns="0" rIns="0">
            <a:spAutoFit/>
          </a:bodyPr>
          <a:lstStyle/>
          <a:p>
            <a:pPr algn="l">
              <a:lnSpc>
                <a:spcPts val="2818"/>
              </a:lnSpc>
            </a:pPr>
            <a:r>
              <a:rPr lang="en-US" sz="1127">
                <a:solidFill>
                  <a:srgbClr val="5FCBEF"/>
                </a:solidFill>
                <a:latin typeface="Trebuchet MS"/>
                <a:ea typeface="Trebuchet MS"/>
                <a:cs typeface="Trebuchet MS"/>
                <a:sym typeface="Trebuchet MS"/>
              </a:rPr>
              <a:t>u</a:t>
            </a:r>
            <a:r>
              <a:rPr lang="en-US" sz="1127">
                <a:solidFill>
                  <a:srgbClr val="000000"/>
                </a:solidFill>
                <a:latin typeface="Trebuchet MS"/>
                <a:ea typeface="Trebuchet MS"/>
                <a:cs typeface="Trebuchet MS"/>
                <a:sym typeface="Trebuchet MS"/>
              </a:rPr>
              <a:t> </a:t>
            </a:r>
          </a:p>
        </p:txBody>
      </p:sp>
      <p:sp>
        <p:nvSpPr>
          <p:cNvPr name="TextBox 20" id="20"/>
          <p:cNvSpPr txBox="true"/>
          <p:nvPr/>
        </p:nvSpPr>
        <p:spPr>
          <a:xfrm rot="0">
            <a:off x="674370" y="1693459"/>
            <a:ext cx="8505711" cy="444770"/>
          </a:xfrm>
          <a:prstGeom prst="rect">
            <a:avLst/>
          </a:prstGeom>
        </p:spPr>
        <p:txBody>
          <a:bodyPr anchor="t" rtlCol="false" tIns="0" lIns="0" bIns="0" rIns="0">
            <a:spAutoFit/>
          </a:bodyPr>
          <a:lstStyle/>
          <a:p>
            <a:pPr algn="l">
              <a:lnSpc>
                <a:spcPts val="1728"/>
              </a:lnSpc>
            </a:pPr>
            <a:r>
              <a:rPr lang="en-US" b="true" sz="1427">
                <a:solidFill>
                  <a:srgbClr val="404040"/>
                </a:solidFill>
                <a:latin typeface="Trebuchet MS Bold"/>
                <a:ea typeface="Trebuchet MS Bold"/>
                <a:cs typeface="Trebuchet MS Bold"/>
                <a:sym typeface="Trebuchet MS Bold"/>
              </a:rPr>
              <a:t>Involucración,</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sensibilización</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y</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transmisión</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de</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conocimiento</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horizontal</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para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poner</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en</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valor</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la importancia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de</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los</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arrecifes</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y</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la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involucración</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del</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sector</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pesquero</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en</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conservación</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marina.</a:t>
            </a:r>
          </a:p>
        </p:txBody>
      </p:sp>
      <p:sp>
        <p:nvSpPr>
          <p:cNvPr name="TextBox 21" id="21"/>
          <p:cNvSpPr txBox="true"/>
          <p:nvPr/>
        </p:nvSpPr>
        <p:spPr>
          <a:xfrm rot="0">
            <a:off x="331156" y="2608316"/>
            <a:ext cx="79572" cy="198634"/>
          </a:xfrm>
          <a:prstGeom prst="rect">
            <a:avLst/>
          </a:prstGeom>
        </p:spPr>
        <p:txBody>
          <a:bodyPr anchor="t" rtlCol="false" tIns="0" lIns="0" bIns="0" rIns="0">
            <a:spAutoFit/>
          </a:bodyPr>
          <a:lstStyle/>
          <a:p>
            <a:pPr algn="l">
              <a:lnSpc>
                <a:spcPts val="1574"/>
              </a:lnSpc>
            </a:pPr>
            <a:r>
              <a:rPr lang="en-US" sz="1125">
                <a:solidFill>
                  <a:srgbClr val="5FCBEF"/>
                </a:solidFill>
                <a:latin typeface="Trebuchet MS"/>
                <a:ea typeface="Trebuchet MS"/>
                <a:cs typeface="Trebuchet MS"/>
                <a:sym typeface="Trebuchet MS"/>
              </a:rPr>
              <a:t>u</a:t>
            </a:r>
          </a:p>
        </p:txBody>
      </p:sp>
      <p:sp>
        <p:nvSpPr>
          <p:cNvPr name="TextBox 22" id="22"/>
          <p:cNvSpPr txBox="true"/>
          <p:nvPr/>
        </p:nvSpPr>
        <p:spPr>
          <a:xfrm rot="0">
            <a:off x="767077" y="5078720"/>
            <a:ext cx="79572" cy="198634"/>
          </a:xfrm>
          <a:prstGeom prst="rect">
            <a:avLst/>
          </a:prstGeom>
        </p:spPr>
        <p:txBody>
          <a:bodyPr anchor="t" rtlCol="false" tIns="0" lIns="0" bIns="0" rIns="0">
            <a:spAutoFit/>
          </a:bodyPr>
          <a:lstStyle/>
          <a:p>
            <a:pPr algn="l">
              <a:lnSpc>
                <a:spcPts val="1574"/>
              </a:lnSpc>
            </a:pPr>
            <a:r>
              <a:rPr lang="en-US" sz="1125">
                <a:solidFill>
                  <a:srgbClr val="5FCBEF"/>
                </a:solidFill>
                <a:latin typeface="Trebuchet MS"/>
                <a:ea typeface="Trebuchet MS"/>
                <a:cs typeface="Trebuchet MS"/>
                <a:sym typeface="Trebuchet MS"/>
              </a:rPr>
              <a:t>u</a:t>
            </a:r>
          </a:p>
        </p:txBody>
      </p:sp>
      <p:sp>
        <p:nvSpPr>
          <p:cNvPr name="TextBox 23" id="23"/>
          <p:cNvSpPr txBox="true"/>
          <p:nvPr/>
        </p:nvSpPr>
        <p:spPr>
          <a:xfrm rot="0">
            <a:off x="599437" y="223752"/>
            <a:ext cx="9433836" cy="896436"/>
          </a:xfrm>
          <a:prstGeom prst="rect">
            <a:avLst/>
          </a:prstGeom>
        </p:spPr>
        <p:txBody>
          <a:bodyPr anchor="t" rtlCol="false" tIns="0" lIns="0" bIns="0" rIns="0">
            <a:spAutoFit/>
          </a:bodyPr>
          <a:lstStyle/>
          <a:p>
            <a:pPr algn="l">
              <a:lnSpc>
                <a:spcPts val="3888"/>
              </a:lnSpc>
            </a:pPr>
            <a:r>
              <a:rPr lang="en-US" b="true" sz="2777">
                <a:solidFill>
                  <a:srgbClr val="0F7698"/>
                </a:solidFill>
                <a:latin typeface="Trebuchet MS Bold"/>
                <a:ea typeface="Trebuchet MS Bold"/>
                <a:cs typeface="Trebuchet MS Bold"/>
                <a:sym typeface="Trebuchet MS Bold"/>
              </a:rPr>
              <a:t>PROGRAMA</a:t>
            </a:r>
            <a:r>
              <a:rPr lang="en-US" b="true" sz="2777">
                <a:solidFill>
                  <a:srgbClr val="000000"/>
                </a:solidFill>
                <a:latin typeface="Trebuchet MS Bold"/>
                <a:ea typeface="Trebuchet MS Bold"/>
                <a:cs typeface="Trebuchet MS Bold"/>
                <a:sym typeface="Trebuchet MS Bold"/>
              </a:rPr>
              <a:t> </a:t>
            </a:r>
            <a:r>
              <a:rPr lang="en-US" b="true" sz="2777">
                <a:solidFill>
                  <a:srgbClr val="0F7698"/>
                </a:solidFill>
                <a:latin typeface="Trebuchet MS Bold"/>
                <a:ea typeface="Trebuchet MS Bold"/>
                <a:cs typeface="Trebuchet MS Bold"/>
                <a:sym typeface="Trebuchet MS Bold"/>
              </a:rPr>
              <a:t>DE</a:t>
            </a:r>
            <a:r>
              <a:rPr lang="en-US" b="true" sz="2777">
                <a:solidFill>
                  <a:srgbClr val="000000"/>
                </a:solidFill>
                <a:latin typeface="Trebuchet MS Bold"/>
                <a:ea typeface="Trebuchet MS Bold"/>
                <a:cs typeface="Trebuchet MS Bold"/>
                <a:sym typeface="Trebuchet MS Bold"/>
              </a:rPr>
              <a:t> </a:t>
            </a:r>
            <a:r>
              <a:rPr lang="en-US" b="true" sz="2777">
                <a:solidFill>
                  <a:srgbClr val="0F7698"/>
                </a:solidFill>
                <a:latin typeface="Trebuchet MS Bold"/>
                <a:ea typeface="Trebuchet MS Bold"/>
                <a:cs typeface="Trebuchet MS Bold"/>
                <a:sym typeface="Trebuchet MS Bold"/>
              </a:rPr>
              <a:t>SENSIBILIZACIÓN</a:t>
            </a:r>
            <a:r>
              <a:rPr lang="en-US" b="true" sz="2777">
                <a:solidFill>
                  <a:srgbClr val="000000"/>
                </a:solidFill>
                <a:latin typeface="Trebuchet MS Bold"/>
                <a:ea typeface="Trebuchet MS Bold"/>
                <a:cs typeface="Trebuchet MS Bold"/>
                <a:sym typeface="Trebuchet MS Bold"/>
              </a:rPr>
              <a:t> </a:t>
            </a:r>
            <a:r>
              <a:rPr lang="en-US" b="true" sz="2777">
                <a:solidFill>
                  <a:srgbClr val="0F7698"/>
                </a:solidFill>
                <a:latin typeface="Trebuchet MS Bold"/>
                <a:ea typeface="Trebuchet MS Bold"/>
                <a:cs typeface="Trebuchet MS Bold"/>
                <a:sym typeface="Trebuchet MS Bold"/>
              </a:rPr>
              <a:t>Y</a:t>
            </a:r>
            <a:r>
              <a:rPr lang="en-US" b="true" sz="2777">
                <a:solidFill>
                  <a:srgbClr val="000000"/>
                </a:solidFill>
                <a:latin typeface="Trebuchet MS Bold"/>
                <a:ea typeface="Trebuchet MS Bold"/>
                <a:cs typeface="Trebuchet MS Bold"/>
                <a:sym typeface="Trebuchet MS Bold"/>
              </a:rPr>
              <a:t> </a:t>
            </a:r>
            <a:r>
              <a:rPr lang="en-US" b="true" sz="2777">
                <a:solidFill>
                  <a:srgbClr val="0F7698"/>
                </a:solidFill>
                <a:latin typeface="Trebuchet MS Bold"/>
                <a:ea typeface="Trebuchet MS Bold"/>
                <a:cs typeface="Trebuchet MS Bold"/>
                <a:sym typeface="Trebuchet MS Bold"/>
              </a:rPr>
              <a:t>COLABORACIÓN</a:t>
            </a:r>
            <a:r>
              <a:rPr lang="en-US" b="true" sz="2777">
                <a:solidFill>
                  <a:srgbClr val="000000"/>
                </a:solidFill>
                <a:latin typeface="Trebuchet MS Bold"/>
                <a:ea typeface="Trebuchet MS Bold"/>
                <a:cs typeface="Trebuchet MS Bold"/>
                <a:sym typeface="Trebuchet MS Bold"/>
              </a:rPr>
              <a:t> </a:t>
            </a:r>
            <a:r>
              <a:rPr lang="en-US" b="true" sz="2777">
                <a:solidFill>
                  <a:srgbClr val="0F7698"/>
                </a:solidFill>
                <a:latin typeface="Trebuchet MS Bold"/>
                <a:ea typeface="Trebuchet MS Bold"/>
                <a:cs typeface="Trebuchet MS Bold"/>
                <a:sym typeface="Trebuchet MS Bold"/>
              </a:rPr>
              <a:t>DEL SECTOR</a:t>
            </a:r>
            <a:r>
              <a:rPr lang="en-US" b="true" sz="2777">
                <a:solidFill>
                  <a:srgbClr val="000000"/>
                </a:solidFill>
                <a:latin typeface="Trebuchet MS Bold"/>
                <a:ea typeface="Trebuchet MS Bold"/>
                <a:cs typeface="Trebuchet MS Bold"/>
                <a:sym typeface="Trebuchet MS Bold"/>
              </a:rPr>
              <a:t> </a:t>
            </a:r>
            <a:r>
              <a:rPr lang="en-US" b="true" sz="2777">
                <a:solidFill>
                  <a:srgbClr val="0F7698"/>
                </a:solidFill>
                <a:latin typeface="Trebuchet MS Bold"/>
                <a:ea typeface="Trebuchet MS Bold"/>
                <a:cs typeface="Trebuchet MS Bold"/>
                <a:sym typeface="Trebuchet MS Bold"/>
              </a:rPr>
              <a:t>PESQUERO</a:t>
            </a:r>
            <a:r>
              <a:rPr lang="en-US" b="true" sz="2777">
                <a:solidFill>
                  <a:srgbClr val="000000"/>
                </a:solidFill>
                <a:latin typeface="Trebuchet MS Bold"/>
                <a:ea typeface="Trebuchet MS Bold"/>
                <a:cs typeface="Trebuchet MS Bold"/>
                <a:sym typeface="Trebuchet MS Bold"/>
              </a:rPr>
              <a:t> </a:t>
            </a:r>
            <a:r>
              <a:rPr lang="en-US" b="true" sz="2777">
                <a:solidFill>
                  <a:srgbClr val="0F7698"/>
                </a:solidFill>
                <a:latin typeface="Trebuchet MS Bold"/>
                <a:ea typeface="Trebuchet MS Bold"/>
                <a:cs typeface="Trebuchet MS Bold"/>
                <a:sym typeface="Trebuchet MS Bold"/>
              </a:rPr>
              <a:t>EN</a:t>
            </a:r>
            <a:r>
              <a:rPr lang="en-US" b="true" sz="2777">
                <a:solidFill>
                  <a:srgbClr val="000000"/>
                </a:solidFill>
                <a:latin typeface="Trebuchet MS Bold"/>
                <a:ea typeface="Trebuchet MS Bold"/>
                <a:cs typeface="Trebuchet MS Bold"/>
                <a:sym typeface="Trebuchet MS Bold"/>
              </a:rPr>
              <a:t> </a:t>
            </a:r>
            <a:r>
              <a:rPr lang="en-US" b="true" sz="2777">
                <a:solidFill>
                  <a:srgbClr val="0F7698"/>
                </a:solidFill>
                <a:latin typeface="Trebuchet MS Bold"/>
                <a:ea typeface="Trebuchet MS Bold"/>
                <a:cs typeface="Trebuchet MS Bold"/>
                <a:sym typeface="Trebuchet MS Bold"/>
              </a:rPr>
              <a:t>CONSERVACIÓN</a:t>
            </a:r>
            <a:r>
              <a:rPr lang="en-US" b="true" sz="2777">
                <a:solidFill>
                  <a:srgbClr val="000000"/>
                </a:solidFill>
                <a:latin typeface="Trebuchet MS Bold"/>
                <a:ea typeface="Trebuchet MS Bold"/>
                <a:cs typeface="Trebuchet MS Bold"/>
                <a:sym typeface="Trebuchet MS Bold"/>
              </a:rPr>
              <a:t> </a:t>
            </a:r>
            <a:r>
              <a:rPr lang="en-US" b="true" sz="2777">
                <a:solidFill>
                  <a:srgbClr val="0F7698"/>
                </a:solidFill>
                <a:latin typeface="Trebuchet MS Bold"/>
                <a:ea typeface="Trebuchet MS Bold"/>
                <a:cs typeface="Trebuchet MS Bold"/>
                <a:sym typeface="Trebuchet MS Bold"/>
              </a:rPr>
              <a:t>MARINA</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525" y="0"/>
            <a:ext cx="12182475" cy="6858000"/>
          </a:xfrm>
          <a:custGeom>
            <a:avLst/>
            <a:gdLst/>
            <a:ahLst/>
            <a:cxnLst/>
            <a:rect r="r" b="b" t="t" l="l"/>
            <a:pathLst>
              <a:path h="6858000" w="12182475">
                <a:moveTo>
                  <a:pt x="0" y="0"/>
                </a:moveTo>
                <a:lnTo>
                  <a:pt x="12182475" y="0"/>
                </a:lnTo>
                <a:lnTo>
                  <a:pt x="12182475" y="6858000"/>
                </a:lnTo>
                <a:lnTo>
                  <a:pt x="0" y="6858000"/>
                </a:lnTo>
                <a:lnTo>
                  <a:pt x="0" y="0"/>
                </a:lnTo>
                <a:close/>
              </a:path>
            </a:pathLst>
          </a:custGeom>
          <a:blipFill>
            <a:blip r:embed="rId6"/>
            <a:stretch>
              <a:fillRect l="0" t="0" r="0" b="0"/>
            </a:stretch>
          </a:blipFill>
        </p:spPr>
      </p:sp>
      <p:sp>
        <p:nvSpPr>
          <p:cNvPr name="Freeform 5" id="5"/>
          <p:cNvSpPr/>
          <p:nvPr/>
        </p:nvSpPr>
        <p:spPr>
          <a:xfrm flipH="false" flipV="false" rot="0">
            <a:off x="5819775" y="4905442"/>
            <a:ext cx="433388" cy="585788"/>
          </a:xfrm>
          <a:custGeom>
            <a:avLst/>
            <a:gdLst/>
            <a:ahLst/>
            <a:cxnLst/>
            <a:rect r="r" b="b" t="t" l="l"/>
            <a:pathLst>
              <a:path h="585788" w="433388">
                <a:moveTo>
                  <a:pt x="0" y="0"/>
                </a:moveTo>
                <a:lnTo>
                  <a:pt x="433387" y="0"/>
                </a:lnTo>
                <a:lnTo>
                  <a:pt x="433387" y="585787"/>
                </a:lnTo>
                <a:lnTo>
                  <a:pt x="0" y="585787"/>
                </a:lnTo>
                <a:lnTo>
                  <a:pt x="0" y="0"/>
                </a:lnTo>
                <a:close/>
              </a:path>
            </a:pathLst>
          </a:custGeom>
          <a:blipFill>
            <a:blip r:embed="rId7"/>
            <a:stretch>
              <a:fillRect l="0" t="0" r="0" b="0"/>
            </a:stretch>
          </a:blipFill>
        </p:spPr>
      </p:sp>
      <p:sp>
        <p:nvSpPr>
          <p:cNvPr name="Freeform 6" id="6"/>
          <p:cNvSpPr/>
          <p:nvPr/>
        </p:nvSpPr>
        <p:spPr>
          <a:xfrm flipH="false" flipV="false" rot="0">
            <a:off x="5792791" y="4884487"/>
            <a:ext cx="461772" cy="620144"/>
          </a:xfrm>
          <a:custGeom>
            <a:avLst/>
            <a:gdLst/>
            <a:ahLst/>
            <a:cxnLst/>
            <a:rect r="r" b="b" t="t" l="l"/>
            <a:pathLst>
              <a:path h="620144" w="461772">
                <a:moveTo>
                  <a:pt x="0" y="0"/>
                </a:moveTo>
                <a:lnTo>
                  <a:pt x="461772" y="0"/>
                </a:lnTo>
                <a:lnTo>
                  <a:pt x="461772" y="620144"/>
                </a:lnTo>
                <a:lnTo>
                  <a:pt x="0" y="6201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6194870" y="4747574"/>
            <a:ext cx="4818888" cy="762638"/>
          </a:xfrm>
          <a:custGeom>
            <a:avLst/>
            <a:gdLst/>
            <a:ahLst/>
            <a:cxnLst/>
            <a:rect r="r" b="b" t="t" l="l"/>
            <a:pathLst>
              <a:path h="762638" w="4818888">
                <a:moveTo>
                  <a:pt x="0" y="0"/>
                </a:moveTo>
                <a:lnTo>
                  <a:pt x="4818887" y="0"/>
                </a:lnTo>
                <a:lnTo>
                  <a:pt x="4818887" y="762638"/>
                </a:lnTo>
                <a:lnTo>
                  <a:pt x="0" y="76263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6229350" y="4772092"/>
            <a:ext cx="4776854" cy="728662"/>
          </a:xfrm>
          <a:custGeom>
            <a:avLst/>
            <a:gdLst/>
            <a:ahLst/>
            <a:cxnLst/>
            <a:rect r="r" b="b" t="t" l="l"/>
            <a:pathLst>
              <a:path h="728662" w="4776854">
                <a:moveTo>
                  <a:pt x="0" y="0"/>
                </a:moveTo>
                <a:lnTo>
                  <a:pt x="4776854" y="0"/>
                </a:lnTo>
                <a:lnTo>
                  <a:pt x="4776854" y="728662"/>
                </a:lnTo>
                <a:lnTo>
                  <a:pt x="0" y="728662"/>
                </a:lnTo>
                <a:lnTo>
                  <a:pt x="0" y="0"/>
                </a:lnTo>
                <a:close/>
              </a:path>
            </a:pathLst>
          </a:custGeom>
          <a:blipFill>
            <a:blip r:embed="rId12"/>
            <a:stretch>
              <a:fillRect l="0" t="0" r="0" b="0"/>
            </a:stretch>
          </a:blipFill>
        </p:spPr>
      </p:sp>
      <p:sp>
        <p:nvSpPr>
          <p:cNvPr name="Freeform 9" id="9"/>
          <p:cNvSpPr/>
          <p:nvPr/>
        </p:nvSpPr>
        <p:spPr>
          <a:xfrm flipH="false" flipV="false" rot="0">
            <a:off x="5600700" y="5676900"/>
            <a:ext cx="5434079" cy="738188"/>
          </a:xfrm>
          <a:custGeom>
            <a:avLst/>
            <a:gdLst/>
            <a:ahLst/>
            <a:cxnLst/>
            <a:rect r="r" b="b" t="t" l="l"/>
            <a:pathLst>
              <a:path h="738188" w="5434079">
                <a:moveTo>
                  <a:pt x="0" y="0"/>
                </a:moveTo>
                <a:lnTo>
                  <a:pt x="5434079" y="0"/>
                </a:lnTo>
                <a:lnTo>
                  <a:pt x="5434079" y="738188"/>
                </a:lnTo>
                <a:lnTo>
                  <a:pt x="0" y="738188"/>
                </a:lnTo>
                <a:lnTo>
                  <a:pt x="0" y="0"/>
                </a:lnTo>
                <a:close/>
              </a:path>
            </a:pathLst>
          </a:custGeom>
          <a:blipFill>
            <a:blip r:embed="rId13"/>
            <a:stretch>
              <a:fillRect l="0" t="0" r="0" b="0"/>
            </a:stretch>
          </a:blipFill>
        </p:spPr>
      </p:sp>
      <p:sp>
        <p:nvSpPr>
          <p:cNvPr name="Freeform 10" id="10"/>
          <p:cNvSpPr/>
          <p:nvPr/>
        </p:nvSpPr>
        <p:spPr>
          <a:xfrm flipH="false" flipV="false" rot="0">
            <a:off x="5573335" y="5651878"/>
            <a:ext cx="5467988" cy="773516"/>
          </a:xfrm>
          <a:custGeom>
            <a:avLst/>
            <a:gdLst/>
            <a:ahLst/>
            <a:cxnLst/>
            <a:rect r="r" b="b" t="t" l="l"/>
            <a:pathLst>
              <a:path h="773516" w="5467988">
                <a:moveTo>
                  <a:pt x="0" y="0"/>
                </a:moveTo>
                <a:lnTo>
                  <a:pt x="5467988" y="0"/>
                </a:lnTo>
                <a:lnTo>
                  <a:pt x="5467988" y="773516"/>
                </a:lnTo>
                <a:lnTo>
                  <a:pt x="0" y="7735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1" id="11"/>
          <p:cNvSpPr txBox="true"/>
          <p:nvPr/>
        </p:nvSpPr>
        <p:spPr>
          <a:xfrm rot="0">
            <a:off x="5622541" y="4688434"/>
            <a:ext cx="5515966" cy="1916830"/>
          </a:xfrm>
          <a:prstGeom prst="rect">
            <a:avLst/>
          </a:prstGeom>
        </p:spPr>
        <p:txBody>
          <a:bodyPr anchor="t" rtlCol="false" tIns="0" lIns="0" bIns="0" rIns="0">
            <a:spAutoFit/>
          </a:bodyPr>
          <a:lstStyle/>
          <a:p>
            <a:pPr algn="r">
              <a:lnSpc>
                <a:spcPts val="7209"/>
              </a:lnSpc>
            </a:pPr>
            <a:r>
              <a:rPr lang="en-US" b="true" sz="6007">
                <a:solidFill>
                  <a:srgbClr val="000000"/>
                </a:solidFill>
                <a:latin typeface="Calibri (MS) Bold"/>
                <a:ea typeface="Calibri (MS) Bold"/>
                <a:cs typeface="Calibri (MS) Bold"/>
                <a:sym typeface="Calibri (MS) Bold"/>
              </a:rPr>
              <a:t>. CAMPAÑA DE SENSIBILIZACIÓN</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63503" y="1412872"/>
            <a:ext cx="12318997" cy="5508622"/>
          </a:xfrm>
          <a:custGeom>
            <a:avLst/>
            <a:gdLst/>
            <a:ahLst/>
            <a:cxnLst/>
            <a:rect r="r" b="b" t="t" l="l"/>
            <a:pathLst>
              <a:path h="5508622" w="12318997">
                <a:moveTo>
                  <a:pt x="0" y="0"/>
                </a:moveTo>
                <a:lnTo>
                  <a:pt x="12318997" y="0"/>
                </a:lnTo>
                <a:lnTo>
                  <a:pt x="12318997" y="5508622"/>
                </a:lnTo>
                <a:lnTo>
                  <a:pt x="0" y="550862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63503" y="-63503"/>
            <a:ext cx="12318997" cy="1546231"/>
          </a:xfrm>
          <a:custGeom>
            <a:avLst/>
            <a:gdLst/>
            <a:ahLst/>
            <a:cxnLst/>
            <a:rect r="r" b="b" t="t" l="l"/>
            <a:pathLst>
              <a:path h="1546231" w="12318997">
                <a:moveTo>
                  <a:pt x="0" y="0"/>
                </a:moveTo>
                <a:lnTo>
                  <a:pt x="12318997" y="0"/>
                </a:lnTo>
                <a:lnTo>
                  <a:pt x="12318997" y="1546231"/>
                </a:lnTo>
                <a:lnTo>
                  <a:pt x="0" y="154623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0" y="1457258"/>
            <a:ext cx="12192000" cy="38167"/>
          </a:xfrm>
          <a:custGeom>
            <a:avLst/>
            <a:gdLst/>
            <a:ahLst/>
            <a:cxnLst/>
            <a:rect r="r" b="b" t="t" l="l"/>
            <a:pathLst>
              <a:path h="38167" w="12192000">
                <a:moveTo>
                  <a:pt x="0" y="0"/>
                </a:moveTo>
                <a:lnTo>
                  <a:pt x="12192000" y="0"/>
                </a:lnTo>
                <a:lnTo>
                  <a:pt x="12192000" y="38167"/>
                </a:lnTo>
                <a:lnTo>
                  <a:pt x="0" y="38167"/>
                </a:lnTo>
                <a:lnTo>
                  <a:pt x="0" y="0"/>
                </a:lnTo>
                <a:close/>
              </a:path>
            </a:pathLst>
          </a:custGeom>
          <a:blipFill>
            <a:blip r:embed="rId10"/>
            <a:stretch>
              <a:fillRect l="-312" t="0" r="-273" b="-87172"/>
            </a:stretch>
          </a:blipFill>
        </p:spPr>
      </p:sp>
      <p:sp>
        <p:nvSpPr>
          <p:cNvPr name="Freeform 7" id="7"/>
          <p:cNvSpPr/>
          <p:nvPr/>
        </p:nvSpPr>
        <p:spPr>
          <a:xfrm flipH="false" flipV="false" rot="0">
            <a:off x="0" y="1409700"/>
            <a:ext cx="12192000" cy="80896"/>
          </a:xfrm>
          <a:custGeom>
            <a:avLst/>
            <a:gdLst/>
            <a:ahLst/>
            <a:cxnLst/>
            <a:rect r="r" b="b" t="t" l="l"/>
            <a:pathLst>
              <a:path h="80896" w="12192000">
                <a:moveTo>
                  <a:pt x="0" y="0"/>
                </a:moveTo>
                <a:lnTo>
                  <a:pt x="12192000" y="0"/>
                </a:lnTo>
                <a:lnTo>
                  <a:pt x="12192000" y="80896"/>
                </a:lnTo>
                <a:lnTo>
                  <a:pt x="0" y="80896"/>
                </a:lnTo>
                <a:lnTo>
                  <a:pt x="0" y="0"/>
                </a:lnTo>
                <a:close/>
              </a:path>
            </a:pathLst>
          </a:custGeom>
          <a:blipFill>
            <a:blip r:embed="rId11"/>
            <a:stretch>
              <a:fillRect l="-312" t="-47180" r="-273" b="0"/>
            </a:stretch>
          </a:blipFill>
        </p:spPr>
      </p:sp>
      <p:sp>
        <p:nvSpPr>
          <p:cNvPr name="Freeform 8" id="8"/>
          <p:cNvSpPr/>
          <p:nvPr/>
        </p:nvSpPr>
        <p:spPr>
          <a:xfrm flipH="false" flipV="false" rot="0">
            <a:off x="8277225" y="5553075"/>
            <a:ext cx="3914775" cy="1304925"/>
          </a:xfrm>
          <a:custGeom>
            <a:avLst/>
            <a:gdLst/>
            <a:ahLst/>
            <a:cxnLst/>
            <a:rect r="r" b="b" t="t" l="l"/>
            <a:pathLst>
              <a:path h="1304925" w="3914775">
                <a:moveTo>
                  <a:pt x="0" y="0"/>
                </a:moveTo>
                <a:lnTo>
                  <a:pt x="3914775" y="0"/>
                </a:lnTo>
                <a:lnTo>
                  <a:pt x="3914775" y="1304925"/>
                </a:lnTo>
                <a:lnTo>
                  <a:pt x="0" y="1304925"/>
                </a:lnTo>
                <a:lnTo>
                  <a:pt x="0" y="0"/>
                </a:lnTo>
                <a:close/>
              </a:path>
            </a:pathLst>
          </a:custGeom>
          <a:blipFill>
            <a:blip r:embed="rId12"/>
            <a:stretch>
              <a:fillRect l="0" t="0" r="-4622" b="-6569"/>
            </a:stretch>
          </a:blipFill>
        </p:spPr>
      </p:sp>
      <p:sp>
        <p:nvSpPr>
          <p:cNvPr name="Freeform 9" id="9"/>
          <p:cNvSpPr/>
          <p:nvPr/>
        </p:nvSpPr>
        <p:spPr>
          <a:xfrm flipH="false" flipV="false" rot="0">
            <a:off x="3409950" y="5819775"/>
            <a:ext cx="4743450" cy="971550"/>
          </a:xfrm>
          <a:custGeom>
            <a:avLst/>
            <a:gdLst/>
            <a:ahLst/>
            <a:cxnLst/>
            <a:rect r="r" b="b" t="t" l="l"/>
            <a:pathLst>
              <a:path h="971550" w="4743450">
                <a:moveTo>
                  <a:pt x="0" y="0"/>
                </a:moveTo>
                <a:lnTo>
                  <a:pt x="4743450" y="0"/>
                </a:lnTo>
                <a:lnTo>
                  <a:pt x="4743450" y="971550"/>
                </a:lnTo>
                <a:lnTo>
                  <a:pt x="0" y="971550"/>
                </a:lnTo>
                <a:lnTo>
                  <a:pt x="0" y="0"/>
                </a:lnTo>
                <a:close/>
              </a:path>
            </a:pathLst>
          </a:custGeom>
          <a:blipFill>
            <a:blip r:embed="rId13"/>
            <a:stretch>
              <a:fillRect l="0" t="0" r="0" b="0"/>
            </a:stretch>
          </a:blipFill>
        </p:spPr>
      </p:sp>
      <p:sp>
        <p:nvSpPr>
          <p:cNvPr name="Freeform 10" id="10"/>
          <p:cNvSpPr/>
          <p:nvPr/>
        </p:nvSpPr>
        <p:spPr>
          <a:xfrm flipH="false" flipV="false" rot="0">
            <a:off x="8239125" y="3762375"/>
            <a:ext cx="3952875" cy="1724025"/>
          </a:xfrm>
          <a:custGeom>
            <a:avLst/>
            <a:gdLst/>
            <a:ahLst/>
            <a:cxnLst/>
            <a:rect r="r" b="b" t="t" l="l"/>
            <a:pathLst>
              <a:path h="1724025" w="3952875">
                <a:moveTo>
                  <a:pt x="0" y="0"/>
                </a:moveTo>
                <a:lnTo>
                  <a:pt x="3952875" y="0"/>
                </a:lnTo>
                <a:lnTo>
                  <a:pt x="3952875" y="1724025"/>
                </a:lnTo>
                <a:lnTo>
                  <a:pt x="0" y="1724025"/>
                </a:lnTo>
                <a:lnTo>
                  <a:pt x="0" y="0"/>
                </a:lnTo>
                <a:close/>
              </a:path>
            </a:pathLst>
          </a:custGeom>
          <a:blipFill>
            <a:blip r:embed="rId14"/>
            <a:stretch>
              <a:fillRect l="0" t="0" r="-5783" b="0"/>
            </a:stretch>
          </a:blipFill>
        </p:spPr>
      </p:sp>
      <p:sp>
        <p:nvSpPr>
          <p:cNvPr name="Freeform 11" id="11"/>
          <p:cNvSpPr/>
          <p:nvPr/>
        </p:nvSpPr>
        <p:spPr>
          <a:xfrm flipH="false" flipV="false" rot="0">
            <a:off x="0" y="5210175"/>
            <a:ext cx="3305175" cy="1647825"/>
          </a:xfrm>
          <a:custGeom>
            <a:avLst/>
            <a:gdLst/>
            <a:ahLst/>
            <a:cxnLst/>
            <a:rect r="r" b="b" t="t" l="l"/>
            <a:pathLst>
              <a:path h="1647825" w="3305175">
                <a:moveTo>
                  <a:pt x="0" y="0"/>
                </a:moveTo>
                <a:lnTo>
                  <a:pt x="3305175" y="0"/>
                </a:lnTo>
                <a:lnTo>
                  <a:pt x="3305175" y="1647825"/>
                </a:lnTo>
                <a:lnTo>
                  <a:pt x="0" y="1647825"/>
                </a:lnTo>
                <a:lnTo>
                  <a:pt x="0" y="0"/>
                </a:lnTo>
                <a:close/>
              </a:path>
            </a:pathLst>
          </a:custGeom>
          <a:blipFill>
            <a:blip r:embed="rId15"/>
            <a:stretch>
              <a:fillRect l="-1729" t="0" r="0" b="-6358"/>
            </a:stretch>
          </a:blipFill>
        </p:spPr>
      </p:sp>
      <p:sp>
        <p:nvSpPr>
          <p:cNvPr name="Freeform 12" id="12"/>
          <p:cNvSpPr/>
          <p:nvPr/>
        </p:nvSpPr>
        <p:spPr>
          <a:xfrm flipH="false" flipV="false" rot="0">
            <a:off x="0" y="3648075"/>
            <a:ext cx="3324225" cy="1485900"/>
          </a:xfrm>
          <a:custGeom>
            <a:avLst/>
            <a:gdLst/>
            <a:ahLst/>
            <a:cxnLst/>
            <a:rect r="r" b="b" t="t" l="l"/>
            <a:pathLst>
              <a:path h="1485900" w="3324225">
                <a:moveTo>
                  <a:pt x="0" y="0"/>
                </a:moveTo>
                <a:lnTo>
                  <a:pt x="3324225" y="0"/>
                </a:lnTo>
                <a:lnTo>
                  <a:pt x="3324225" y="1485900"/>
                </a:lnTo>
                <a:lnTo>
                  <a:pt x="0" y="1485900"/>
                </a:lnTo>
                <a:lnTo>
                  <a:pt x="0" y="0"/>
                </a:lnTo>
                <a:close/>
              </a:path>
            </a:pathLst>
          </a:custGeom>
          <a:blipFill>
            <a:blip r:embed="rId16"/>
            <a:stretch>
              <a:fillRect l="0" t="0" r="0" b="0"/>
            </a:stretch>
          </a:blipFill>
        </p:spPr>
      </p:sp>
      <p:sp>
        <p:nvSpPr>
          <p:cNvPr name="Freeform 13" id="13"/>
          <p:cNvSpPr/>
          <p:nvPr/>
        </p:nvSpPr>
        <p:spPr>
          <a:xfrm flipH="false" flipV="false" rot="0">
            <a:off x="3371850" y="3629025"/>
            <a:ext cx="4781550" cy="2085975"/>
          </a:xfrm>
          <a:custGeom>
            <a:avLst/>
            <a:gdLst/>
            <a:ahLst/>
            <a:cxnLst/>
            <a:rect r="r" b="b" t="t" l="l"/>
            <a:pathLst>
              <a:path h="2085975" w="4781550">
                <a:moveTo>
                  <a:pt x="0" y="0"/>
                </a:moveTo>
                <a:lnTo>
                  <a:pt x="4781550" y="0"/>
                </a:lnTo>
                <a:lnTo>
                  <a:pt x="4781550" y="2085975"/>
                </a:lnTo>
                <a:lnTo>
                  <a:pt x="0" y="2085975"/>
                </a:lnTo>
                <a:lnTo>
                  <a:pt x="0" y="0"/>
                </a:lnTo>
                <a:close/>
              </a:path>
            </a:pathLst>
          </a:custGeom>
          <a:blipFill>
            <a:blip r:embed="rId17"/>
            <a:stretch>
              <a:fillRect l="0" t="0" r="0" b="0"/>
            </a:stretch>
          </a:blipFill>
        </p:spPr>
      </p:sp>
      <p:sp>
        <p:nvSpPr>
          <p:cNvPr name="Freeform 14" id="14"/>
          <p:cNvSpPr/>
          <p:nvPr/>
        </p:nvSpPr>
        <p:spPr>
          <a:xfrm flipH="false" flipV="false" rot="0">
            <a:off x="9344025" y="1447800"/>
            <a:ext cx="2847975" cy="2200275"/>
          </a:xfrm>
          <a:custGeom>
            <a:avLst/>
            <a:gdLst/>
            <a:ahLst/>
            <a:cxnLst/>
            <a:rect r="r" b="b" t="t" l="l"/>
            <a:pathLst>
              <a:path h="2200275" w="2847975">
                <a:moveTo>
                  <a:pt x="0" y="0"/>
                </a:moveTo>
                <a:lnTo>
                  <a:pt x="2847975" y="0"/>
                </a:lnTo>
                <a:lnTo>
                  <a:pt x="2847975" y="2200275"/>
                </a:lnTo>
                <a:lnTo>
                  <a:pt x="0" y="2200275"/>
                </a:lnTo>
                <a:lnTo>
                  <a:pt x="0" y="0"/>
                </a:lnTo>
                <a:close/>
              </a:path>
            </a:pathLst>
          </a:custGeom>
          <a:blipFill>
            <a:blip r:embed="rId18"/>
            <a:stretch>
              <a:fillRect l="0" t="0" r="-4013" b="0"/>
            </a:stretch>
          </a:blipFill>
        </p:spPr>
      </p:sp>
      <p:sp>
        <p:nvSpPr>
          <p:cNvPr name="TextBox 15" id="15"/>
          <p:cNvSpPr txBox="true"/>
          <p:nvPr/>
        </p:nvSpPr>
        <p:spPr>
          <a:xfrm rot="0">
            <a:off x="625478" y="186766"/>
            <a:ext cx="5921235" cy="1015441"/>
          </a:xfrm>
          <a:prstGeom prst="rect">
            <a:avLst/>
          </a:prstGeom>
        </p:spPr>
        <p:txBody>
          <a:bodyPr anchor="t" rtlCol="false" tIns="0" lIns="0" bIns="0" rIns="0">
            <a:spAutoFit/>
          </a:bodyPr>
          <a:lstStyle/>
          <a:p>
            <a:pPr algn="l">
              <a:lnSpc>
                <a:spcPts val="5046"/>
              </a:lnSpc>
            </a:pPr>
            <a:r>
              <a:rPr lang="en-US" b="true" sz="3604">
                <a:solidFill>
                  <a:srgbClr val="0F7698"/>
                </a:solidFill>
                <a:latin typeface="Trebuchet MS Bold"/>
                <a:ea typeface="Trebuchet MS Bold"/>
                <a:cs typeface="Trebuchet MS Bold"/>
                <a:sym typeface="Trebuchet MS Bold"/>
              </a:rPr>
              <a:t>DESCUBRIENDO</a:t>
            </a:r>
            <a:r>
              <a:rPr lang="en-US" b="true" sz="3604">
                <a:solidFill>
                  <a:srgbClr val="000000"/>
                </a:solidFill>
                <a:latin typeface="Trebuchet MS Bold"/>
                <a:ea typeface="Trebuchet MS Bold"/>
                <a:cs typeface="Trebuchet MS Bold"/>
                <a:sym typeface="Trebuchet MS Bold"/>
              </a:rPr>
              <a:t> </a:t>
            </a:r>
            <a:r>
              <a:rPr lang="en-US" b="true" sz="3604">
                <a:solidFill>
                  <a:srgbClr val="0F7698"/>
                </a:solidFill>
                <a:latin typeface="Trebuchet MS Bold"/>
                <a:ea typeface="Trebuchet MS Bold"/>
                <a:cs typeface="Trebuchet MS Bold"/>
                <a:sym typeface="Trebuchet MS Bold"/>
              </a:rPr>
              <a:t>LOS</a:t>
            </a:r>
            <a:r>
              <a:rPr lang="en-US" b="true" sz="3604">
                <a:solidFill>
                  <a:srgbClr val="000000"/>
                </a:solidFill>
                <a:latin typeface="Trebuchet MS Bold"/>
                <a:ea typeface="Trebuchet MS Bold"/>
                <a:cs typeface="Trebuchet MS Bold"/>
                <a:sym typeface="Trebuchet MS Bold"/>
              </a:rPr>
              <a:t> </a:t>
            </a:r>
            <a:r>
              <a:rPr lang="en-US" b="true" sz="3604">
                <a:solidFill>
                  <a:srgbClr val="0F7698"/>
                </a:solidFill>
                <a:latin typeface="Trebuchet MS Bold"/>
                <a:ea typeface="Trebuchet MS Bold"/>
                <a:cs typeface="Trebuchet MS Bold"/>
                <a:sym typeface="Trebuchet MS Bold"/>
              </a:rPr>
              <a:t>CORALES</a:t>
            </a:r>
          </a:p>
          <a:p>
            <a:pPr algn="l">
              <a:lnSpc>
                <a:spcPts val="3678"/>
              </a:lnSpc>
            </a:pPr>
            <a:r>
              <a:rPr lang="en-US" b="true" sz="2627">
                <a:solidFill>
                  <a:srgbClr val="0F7698"/>
                </a:solidFill>
                <a:latin typeface="Trebuchet MS Bold"/>
                <a:ea typeface="Trebuchet MS Bold"/>
                <a:cs typeface="Trebuchet MS Bold"/>
                <a:sym typeface="Trebuchet MS Bold"/>
              </a:rPr>
              <a:t>(2021-Programa</a:t>
            </a:r>
            <a:r>
              <a:rPr lang="en-US" b="true" sz="2627">
                <a:solidFill>
                  <a:srgbClr val="000000"/>
                </a:solidFill>
                <a:latin typeface="Trebuchet MS Bold"/>
                <a:ea typeface="Trebuchet MS Bold"/>
                <a:cs typeface="Trebuchet MS Bold"/>
                <a:sym typeface="Trebuchet MS Bold"/>
              </a:rPr>
              <a:t> </a:t>
            </a:r>
            <a:r>
              <a:rPr lang="en-US" b="true" sz="2627">
                <a:solidFill>
                  <a:srgbClr val="0F7698"/>
                </a:solidFill>
                <a:latin typeface="Trebuchet MS Bold"/>
                <a:ea typeface="Trebuchet MS Bold"/>
                <a:cs typeface="Trebuchet MS Bold"/>
                <a:sym typeface="Trebuchet MS Bold"/>
              </a:rPr>
              <a:t>contínuo)</a:t>
            </a:r>
          </a:p>
        </p:txBody>
      </p:sp>
      <p:sp>
        <p:nvSpPr>
          <p:cNvPr name="TextBox 16" id="16"/>
          <p:cNvSpPr txBox="true"/>
          <p:nvPr/>
        </p:nvSpPr>
        <p:spPr>
          <a:xfrm rot="0">
            <a:off x="314325" y="1770450"/>
            <a:ext cx="79743" cy="199015"/>
          </a:xfrm>
          <a:prstGeom prst="rect">
            <a:avLst/>
          </a:prstGeom>
        </p:spPr>
        <p:txBody>
          <a:bodyPr anchor="t" rtlCol="false" tIns="0" lIns="0" bIns="0" rIns="0">
            <a:spAutoFit/>
          </a:bodyPr>
          <a:lstStyle/>
          <a:p>
            <a:pPr algn="l">
              <a:lnSpc>
                <a:spcPts val="1578"/>
              </a:lnSpc>
            </a:pPr>
            <a:r>
              <a:rPr lang="en-US" sz="1127">
                <a:solidFill>
                  <a:srgbClr val="5FCBEF"/>
                </a:solidFill>
                <a:latin typeface="Trebuchet MS"/>
                <a:ea typeface="Trebuchet MS"/>
                <a:cs typeface="Trebuchet MS"/>
                <a:sym typeface="Trebuchet MS"/>
              </a:rPr>
              <a:t>u</a:t>
            </a:r>
          </a:p>
        </p:txBody>
      </p:sp>
      <p:sp>
        <p:nvSpPr>
          <p:cNvPr name="TextBox 17" id="17"/>
          <p:cNvSpPr txBox="true"/>
          <p:nvPr/>
        </p:nvSpPr>
        <p:spPr>
          <a:xfrm rot="0">
            <a:off x="314325" y="2323529"/>
            <a:ext cx="79743" cy="542487"/>
          </a:xfrm>
          <a:prstGeom prst="rect">
            <a:avLst/>
          </a:prstGeom>
        </p:spPr>
        <p:txBody>
          <a:bodyPr anchor="t" rtlCol="false" tIns="0" lIns="0" bIns="0" rIns="0">
            <a:spAutoFit/>
          </a:bodyPr>
          <a:lstStyle/>
          <a:p>
            <a:pPr algn="just">
              <a:lnSpc>
                <a:spcPts val="1578"/>
              </a:lnSpc>
            </a:pPr>
            <a:r>
              <a:rPr lang="en-US" sz="1127">
                <a:solidFill>
                  <a:srgbClr val="5FCBEF"/>
                </a:solidFill>
                <a:latin typeface="Trebuchet MS"/>
                <a:ea typeface="Trebuchet MS"/>
                <a:cs typeface="Trebuchet MS"/>
                <a:sym typeface="Trebuchet MS"/>
              </a:rPr>
              <a:t>u u</a:t>
            </a:r>
          </a:p>
        </p:txBody>
      </p:sp>
      <p:sp>
        <p:nvSpPr>
          <p:cNvPr name="TextBox 18" id="18"/>
          <p:cNvSpPr txBox="true"/>
          <p:nvPr/>
        </p:nvSpPr>
        <p:spPr>
          <a:xfrm rot="0">
            <a:off x="314325" y="3220155"/>
            <a:ext cx="79743" cy="199015"/>
          </a:xfrm>
          <a:prstGeom prst="rect">
            <a:avLst/>
          </a:prstGeom>
        </p:spPr>
        <p:txBody>
          <a:bodyPr anchor="t" rtlCol="false" tIns="0" lIns="0" bIns="0" rIns="0">
            <a:spAutoFit/>
          </a:bodyPr>
          <a:lstStyle/>
          <a:p>
            <a:pPr algn="l">
              <a:lnSpc>
                <a:spcPts val="1578"/>
              </a:lnSpc>
            </a:pPr>
            <a:r>
              <a:rPr lang="en-US" sz="1127">
                <a:solidFill>
                  <a:srgbClr val="5FCBEF"/>
                </a:solidFill>
                <a:latin typeface="Trebuchet MS"/>
                <a:ea typeface="Trebuchet MS"/>
                <a:cs typeface="Trebuchet MS"/>
                <a:sym typeface="Trebuchet MS"/>
              </a:rPr>
              <a:t>u</a:t>
            </a:r>
          </a:p>
        </p:txBody>
      </p:sp>
      <p:sp>
        <p:nvSpPr>
          <p:cNvPr name="TextBox 19" id="19"/>
          <p:cNvSpPr txBox="true"/>
          <p:nvPr/>
        </p:nvSpPr>
        <p:spPr>
          <a:xfrm rot="0">
            <a:off x="657539" y="1752514"/>
            <a:ext cx="8339957" cy="1894351"/>
          </a:xfrm>
          <a:prstGeom prst="rect">
            <a:avLst/>
          </a:prstGeom>
        </p:spPr>
        <p:txBody>
          <a:bodyPr anchor="t" rtlCol="false" tIns="0" lIns="0" bIns="0" rIns="0">
            <a:spAutoFit/>
          </a:bodyPr>
          <a:lstStyle/>
          <a:p>
            <a:pPr algn="l">
              <a:lnSpc>
                <a:spcPts val="1727"/>
              </a:lnSpc>
            </a:pPr>
            <a:r>
              <a:rPr lang="en-US" b="true" sz="1427">
                <a:solidFill>
                  <a:srgbClr val="404040"/>
                </a:solidFill>
                <a:latin typeface="Trebuchet MS Bold"/>
                <a:ea typeface="Trebuchet MS Bold"/>
                <a:cs typeface="Trebuchet MS Bold"/>
                <a:sym typeface="Trebuchet MS Bold"/>
              </a:rPr>
              <a:t>Programa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integrado</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de</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sensibilización</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de</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público</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general,</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especializado</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(científico,</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sector marítimo-pesquero,</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otros)</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y</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centros</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educativos</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(primaria,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secundaria,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universitario).</a:t>
            </a:r>
          </a:p>
          <a:p>
            <a:pPr algn="l">
              <a:lnSpc>
                <a:spcPts val="3528"/>
              </a:lnSpc>
            </a:pPr>
            <a:r>
              <a:rPr lang="en-US" b="true" sz="1427">
                <a:solidFill>
                  <a:srgbClr val="404040"/>
                </a:solidFill>
                <a:latin typeface="Trebuchet MS Bold"/>
                <a:ea typeface="Trebuchet MS Bold"/>
                <a:cs typeface="Trebuchet MS Bold"/>
                <a:sym typeface="Trebuchet MS Bold"/>
              </a:rPr>
              <a:t>Programa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enfocado</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personas</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discapacitadas</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y</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colectivos</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en</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riesgo</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de</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exclusión.</a:t>
            </a:r>
          </a:p>
          <a:p>
            <a:pPr algn="l">
              <a:lnSpc>
                <a:spcPts val="1881"/>
              </a:lnSpc>
            </a:pPr>
            <a:r>
              <a:rPr lang="en-US" b="true" sz="1427">
                <a:solidFill>
                  <a:srgbClr val="404040"/>
                </a:solidFill>
                <a:latin typeface="Trebuchet MS Bold"/>
                <a:ea typeface="Trebuchet MS Bold"/>
                <a:cs typeface="Trebuchet MS Bold"/>
                <a:sym typeface="Trebuchet MS Bold"/>
              </a:rPr>
              <a:t>Empleo</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de</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metodología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didáctica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interactiva,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adaptada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través</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de</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herramientas</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de</a:t>
            </a:r>
          </a:p>
          <a:p>
            <a:pPr algn="l">
              <a:lnSpc>
                <a:spcPts val="1423"/>
              </a:lnSpc>
            </a:pPr>
            <a:r>
              <a:rPr lang="en-US" b="true" sz="1427">
                <a:solidFill>
                  <a:srgbClr val="404040"/>
                </a:solidFill>
                <a:latin typeface="Trebuchet MS Bold"/>
                <a:ea typeface="Trebuchet MS Bold"/>
                <a:cs typeface="Trebuchet MS Bold"/>
                <a:sym typeface="Trebuchet MS Bold"/>
              </a:rPr>
              <a:t>transformación</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digital.</a:t>
            </a:r>
          </a:p>
          <a:p>
            <a:pPr algn="l">
              <a:lnSpc>
                <a:spcPts val="3568"/>
              </a:lnSpc>
            </a:pPr>
            <a:r>
              <a:rPr lang="en-US" b="true" sz="1427">
                <a:solidFill>
                  <a:srgbClr val="404040"/>
                </a:solidFill>
                <a:latin typeface="Trebuchet MS Bold"/>
                <a:ea typeface="Trebuchet MS Bold"/>
                <a:cs typeface="Trebuchet MS Bold"/>
                <a:sym typeface="Trebuchet MS Bold"/>
              </a:rPr>
              <a:t>Puesta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en</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valor</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de</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la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conservación</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de</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los</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ecosistemas</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marinos</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través</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de</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una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experiencia</a:t>
            </a:r>
          </a:p>
          <a:p>
            <a:pPr algn="l">
              <a:lnSpc>
                <a:spcPts val="713"/>
              </a:lnSpc>
            </a:pPr>
            <a:r>
              <a:rPr lang="en-US" b="true" sz="1427">
                <a:solidFill>
                  <a:srgbClr val="404040"/>
                </a:solidFill>
                <a:latin typeface="Trebuchet MS Bold"/>
                <a:ea typeface="Trebuchet MS Bold"/>
                <a:cs typeface="Trebuchet MS Bold"/>
                <a:sym typeface="Trebuchet MS Bold"/>
              </a:rPr>
              <a:t>inmersiva</a:t>
            </a:r>
            <a:r>
              <a:rPr lang="en-US" b="true" sz="1427">
                <a:solidFill>
                  <a:srgbClr val="000000"/>
                </a:solidFill>
                <a:latin typeface="Trebuchet MS Bold"/>
                <a:ea typeface="Trebuchet MS Bold"/>
                <a:cs typeface="Trebuchet MS Bold"/>
                <a:sym typeface="Trebuchet MS Bold"/>
              </a:rPr>
              <a:t> </a:t>
            </a:r>
            <a:r>
              <a:rPr lang="en-US" b="true" sz="1427">
                <a:solidFill>
                  <a:srgbClr val="404040"/>
                </a:solidFill>
                <a:latin typeface="Trebuchet MS Bold"/>
                <a:ea typeface="Trebuchet MS Bold"/>
                <a:cs typeface="Trebuchet MS Bold"/>
                <a:sym typeface="Trebuchet MS Bold"/>
              </a:rPr>
              <a:t>única</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12163425" cy="6858000"/>
          </a:xfrm>
          <a:custGeom>
            <a:avLst/>
            <a:gdLst/>
            <a:ahLst/>
            <a:cxnLst/>
            <a:rect r="r" b="b" t="t" l="l"/>
            <a:pathLst>
              <a:path h="6858000" w="12163425">
                <a:moveTo>
                  <a:pt x="0" y="0"/>
                </a:moveTo>
                <a:lnTo>
                  <a:pt x="12163425" y="0"/>
                </a:lnTo>
                <a:lnTo>
                  <a:pt x="12163425" y="6858000"/>
                </a:lnTo>
                <a:lnTo>
                  <a:pt x="0" y="6858000"/>
                </a:lnTo>
                <a:lnTo>
                  <a:pt x="0" y="0"/>
                </a:lnTo>
                <a:close/>
              </a:path>
            </a:pathLst>
          </a:custGeom>
          <a:blipFill>
            <a:blip r:embed="rId6"/>
            <a:stretch>
              <a:fillRect l="0" t="0" r="0" b="-416"/>
            </a:stretch>
          </a:blipFill>
        </p:spPr>
      </p:sp>
      <p:sp>
        <p:nvSpPr>
          <p:cNvPr name="Freeform 5" id="5"/>
          <p:cNvSpPr/>
          <p:nvPr/>
        </p:nvSpPr>
        <p:spPr>
          <a:xfrm flipH="false" flipV="false" rot="0">
            <a:off x="1628775" y="666683"/>
            <a:ext cx="4672079" cy="557212"/>
          </a:xfrm>
          <a:custGeom>
            <a:avLst/>
            <a:gdLst/>
            <a:ahLst/>
            <a:cxnLst/>
            <a:rect r="r" b="b" t="t" l="l"/>
            <a:pathLst>
              <a:path h="557212" w="4672079">
                <a:moveTo>
                  <a:pt x="0" y="0"/>
                </a:moveTo>
                <a:lnTo>
                  <a:pt x="4672079" y="0"/>
                </a:lnTo>
                <a:lnTo>
                  <a:pt x="4672079" y="557213"/>
                </a:lnTo>
                <a:lnTo>
                  <a:pt x="0" y="557213"/>
                </a:lnTo>
                <a:lnTo>
                  <a:pt x="0" y="0"/>
                </a:lnTo>
                <a:close/>
              </a:path>
            </a:pathLst>
          </a:custGeom>
          <a:blipFill>
            <a:blip r:embed="rId7"/>
            <a:stretch>
              <a:fillRect l="0" t="0" r="0" b="0"/>
            </a:stretch>
          </a:blipFill>
        </p:spPr>
      </p:sp>
      <p:sp>
        <p:nvSpPr>
          <p:cNvPr name="Freeform 6" id="6"/>
          <p:cNvSpPr/>
          <p:nvPr/>
        </p:nvSpPr>
        <p:spPr>
          <a:xfrm flipH="false" flipV="false" rot="0">
            <a:off x="1601029" y="641461"/>
            <a:ext cx="4707636" cy="599523"/>
          </a:xfrm>
          <a:custGeom>
            <a:avLst/>
            <a:gdLst/>
            <a:ahLst/>
            <a:cxnLst/>
            <a:rect r="r" b="b" t="t" l="l"/>
            <a:pathLst>
              <a:path h="599523" w="4707636">
                <a:moveTo>
                  <a:pt x="0" y="0"/>
                </a:moveTo>
                <a:lnTo>
                  <a:pt x="4707636" y="0"/>
                </a:lnTo>
                <a:lnTo>
                  <a:pt x="4707636" y="599523"/>
                </a:lnTo>
                <a:lnTo>
                  <a:pt x="0" y="5995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6448425" y="676208"/>
            <a:ext cx="3176654" cy="547688"/>
          </a:xfrm>
          <a:custGeom>
            <a:avLst/>
            <a:gdLst/>
            <a:ahLst/>
            <a:cxnLst/>
            <a:rect r="r" b="b" t="t" l="l"/>
            <a:pathLst>
              <a:path h="547688" w="3176654">
                <a:moveTo>
                  <a:pt x="0" y="0"/>
                </a:moveTo>
                <a:lnTo>
                  <a:pt x="3176654" y="0"/>
                </a:lnTo>
                <a:lnTo>
                  <a:pt x="3176654" y="547688"/>
                </a:lnTo>
                <a:lnTo>
                  <a:pt x="0" y="547688"/>
                </a:lnTo>
                <a:lnTo>
                  <a:pt x="0" y="0"/>
                </a:lnTo>
                <a:close/>
              </a:path>
            </a:pathLst>
          </a:custGeom>
          <a:blipFill>
            <a:blip r:embed="rId10"/>
            <a:stretch>
              <a:fillRect l="0" t="0" r="0" b="0"/>
            </a:stretch>
          </a:blipFill>
        </p:spPr>
      </p:sp>
      <p:sp>
        <p:nvSpPr>
          <p:cNvPr name="Freeform 8" id="8"/>
          <p:cNvSpPr/>
          <p:nvPr/>
        </p:nvSpPr>
        <p:spPr>
          <a:xfrm flipH="false" flipV="false" rot="0">
            <a:off x="2955922" y="1546222"/>
            <a:ext cx="7156447" cy="4775197"/>
          </a:xfrm>
          <a:custGeom>
            <a:avLst/>
            <a:gdLst/>
            <a:ahLst/>
            <a:cxnLst/>
            <a:rect r="r" b="b" t="t" l="l"/>
            <a:pathLst>
              <a:path h="4775197" w="7156447">
                <a:moveTo>
                  <a:pt x="0" y="0"/>
                </a:moveTo>
                <a:lnTo>
                  <a:pt x="7156447" y="0"/>
                </a:lnTo>
                <a:lnTo>
                  <a:pt x="7156447" y="4775197"/>
                </a:lnTo>
                <a:lnTo>
                  <a:pt x="0" y="47751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6420803" y="653224"/>
            <a:ext cx="3215135" cy="587759"/>
          </a:xfrm>
          <a:custGeom>
            <a:avLst/>
            <a:gdLst/>
            <a:ahLst/>
            <a:cxnLst/>
            <a:rect r="r" b="b" t="t" l="l"/>
            <a:pathLst>
              <a:path h="587759" w="3215135">
                <a:moveTo>
                  <a:pt x="0" y="0"/>
                </a:moveTo>
                <a:lnTo>
                  <a:pt x="3215135" y="0"/>
                </a:lnTo>
                <a:lnTo>
                  <a:pt x="3215135" y="587760"/>
                </a:lnTo>
                <a:lnTo>
                  <a:pt x="0" y="58776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0" id="10"/>
          <p:cNvSpPr txBox="true"/>
          <p:nvPr/>
        </p:nvSpPr>
        <p:spPr>
          <a:xfrm rot="0">
            <a:off x="723586" y="584025"/>
            <a:ext cx="7112279" cy="621154"/>
          </a:xfrm>
          <a:prstGeom prst="rect">
            <a:avLst/>
          </a:prstGeom>
        </p:spPr>
        <p:txBody>
          <a:bodyPr anchor="t" rtlCol="false" tIns="0" lIns="0" bIns="0" rIns="0">
            <a:spAutoFit/>
          </a:bodyPr>
          <a:lstStyle/>
          <a:p>
            <a:pPr algn="l">
              <a:lnSpc>
                <a:spcPts val="5046"/>
              </a:lnSpc>
            </a:pPr>
            <a:r>
              <a:rPr lang="en-US" sz="3604">
                <a:solidFill>
                  <a:srgbClr val="5FCBEF"/>
                </a:solidFill>
                <a:latin typeface="Trebuchet MS"/>
                <a:ea typeface="Trebuchet MS"/>
                <a:cs typeface="Trebuchet MS"/>
                <a:sym typeface="Trebuchet MS"/>
              </a:rPr>
              <a:t>RESULTADOS EEP CORE PROJCT</a:t>
            </a:r>
          </a:p>
        </p:txBody>
      </p:sp>
      <p:sp>
        <p:nvSpPr>
          <p:cNvPr name="TextBox 11" id="11"/>
          <p:cNvSpPr txBox="true"/>
          <p:nvPr/>
        </p:nvSpPr>
        <p:spPr>
          <a:xfrm rot="0">
            <a:off x="1624327" y="469306"/>
            <a:ext cx="8134941" cy="831504"/>
          </a:xfrm>
          <a:prstGeom prst="rect">
            <a:avLst/>
          </a:prstGeom>
        </p:spPr>
        <p:txBody>
          <a:bodyPr anchor="t" rtlCol="false" tIns="0" lIns="0" bIns="0" rIns="0">
            <a:spAutoFit/>
          </a:bodyPr>
          <a:lstStyle/>
          <a:p>
            <a:pPr algn="l">
              <a:lnSpc>
                <a:spcPts val="6730"/>
              </a:lnSpc>
            </a:pPr>
            <a:r>
              <a:rPr lang="en-US" b="true" sz="4807">
                <a:solidFill>
                  <a:srgbClr val="000000"/>
                </a:solidFill>
                <a:latin typeface="Trebuchet MS Bold"/>
                <a:ea typeface="Trebuchet MS Bold"/>
                <a:cs typeface="Trebuchet MS Bold"/>
                <a:sym typeface="Trebuchet MS Bold"/>
              </a:rPr>
              <a:t>INDICADORES deDEEP CORE</a:t>
            </a:r>
          </a:p>
        </p:txBody>
      </p:sp>
      <p:sp>
        <p:nvSpPr>
          <p:cNvPr name="TextBox 12" id="12"/>
          <p:cNvSpPr txBox="true"/>
          <p:nvPr/>
        </p:nvSpPr>
        <p:spPr>
          <a:xfrm rot="0">
            <a:off x="3242948" y="1566891"/>
            <a:ext cx="91926" cy="2373125"/>
          </a:xfrm>
          <a:prstGeom prst="rect">
            <a:avLst/>
          </a:prstGeom>
        </p:spPr>
        <p:txBody>
          <a:bodyPr anchor="t" rtlCol="false" tIns="0" lIns="0" bIns="0" rIns="0">
            <a:spAutoFit/>
          </a:bodyPr>
          <a:lstStyle/>
          <a:p>
            <a:pPr algn="just">
              <a:lnSpc>
                <a:spcPts val="4807"/>
              </a:lnSpc>
            </a:pPr>
            <a:r>
              <a:rPr lang="en-US" sz="2027" spc="-16">
                <a:solidFill>
                  <a:srgbClr val="FFFFFF"/>
                </a:solidFill>
                <a:latin typeface="IBM Plex Sans Condensed"/>
                <a:ea typeface="IBM Plex Sans Condensed"/>
                <a:cs typeface="IBM Plex Sans Condensed"/>
                <a:sym typeface="IBM Plex Sans Condensed"/>
              </a:rPr>
              <a:t>• • • •</a:t>
            </a:r>
          </a:p>
        </p:txBody>
      </p:sp>
      <p:sp>
        <p:nvSpPr>
          <p:cNvPr name="TextBox 13" id="13"/>
          <p:cNvSpPr txBox="true"/>
          <p:nvPr/>
        </p:nvSpPr>
        <p:spPr>
          <a:xfrm rot="0">
            <a:off x="3242948" y="4313901"/>
            <a:ext cx="91926" cy="1762573"/>
          </a:xfrm>
          <a:prstGeom prst="rect">
            <a:avLst/>
          </a:prstGeom>
        </p:spPr>
        <p:txBody>
          <a:bodyPr anchor="t" rtlCol="false" tIns="0" lIns="0" bIns="0" rIns="0">
            <a:spAutoFit/>
          </a:bodyPr>
          <a:lstStyle/>
          <a:p>
            <a:pPr algn="just">
              <a:lnSpc>
                <a:spcPts val="4807"/>
              </a:lnSpc>
            </a:pPr>
            <a:r>
              <a:rPr lang="en-US" sz="2027" spc="-16">
                <a:solidFill>
                  <a:srgbClr val="FFFFFF"/>
                </a:solidFill>
                <a:latin typeface="IBM Plex Sans Condensed"/>
                <a:ea typeface="IBM Plex Sans Condensed"/>
                <a:cs typeface="IBM Plex Sans Condensed"/>
                <a:sym typeface="IBM Plex Sans Condensed"/>
              </a:rPr>
              <a:t>• • •</a:t>
            </a:r>
          </a:p>
        </p:txBody>
      </p:sp>
      <p:sp>
        <p:nvSpPr>
          <p:cNvPr name="TextBox 14" id="14"/>
          <p:cNvSpPr txBox="true"/>
          <p:nvPr/>
        </p:nvSpPr>
        <p:spPr>
          <a:xfrm rot="0">
            <a:off x="3529079" y="1558528"/>
            <a:ext cx="5635990" cy="4512412"/>
          </a:xfrm>
          <a:prstGeom prst="rect">
            <a:avLst/>
          </a:prstGeom>
        </p:spPr>
        <p:txBody>
          <a:bodyPr anchor="t" rtlCol="false" tIns="0" lIns="0" bIns="0" rIns="0">
            <a:spAutoFit/>
          </a:bodyPr>
          <a:lstStyle/>
          <a:p>
            <a:pPr algn="l">
              <a:lnSpc>
                <a:spcPts val="4807"/>
              </a:lnSpc>
            </a:pPr>
            <a:r>
              <a:rPr lang="en-US" sz="2027">
                <a:solidFill>
                  <a:srgbClr val="FFFFFF"/>
                </a:solidFill>
                <a:latin typeface="Trebuchet MS"/>
                <a:ea typeface="Trebuchet MS"/>
                <a:cs typeface="Trebuchet MS"/>
                <a:sym typeface="Trebuchet MS"/>
              </a:rPr>
              <a:t>11,5 T de residuos extraídos del fondo marino 950 corales recuperados 75% más abundancia de peces 87 % de supervivencia durante cuatro años de </a:t>
            </a:r>
          </a:p>
          <a:p>
            <a:pPr algn="l">
              <a:lnSpc>
                <a:spcPts val="1013"/>
              </a:lnSpc>
            </a:pPr>
            <a:r>
              <a:rPr lang="en-US" sz="2027">
                <a:solidFill>
                  <a:srgbClr val="FFFFFF"/>
                </a:solidFill>
                <a:latin typeface="Trebuchet MS"/>
                <a:ea typeface="Trebuchet MS"/>
                <a:cs typeface="Trebuchet MS"/>
                <a:sym typeface="Trebuchet MS"/>
              </a:rPr>
              <a:t>seguimiento</a:t>
            </a:r>
          </a:p>
          <a:p>
            <a:pPr algn="l">
              <a:lnSpc>
                <a:spcPts val="5068"/>
              </a:lnSpc>
            </a:pPr>
            <a:r>
              <a:rPr lang="en-US" sz="2027">
                <a:solidFill>
                  <a:srgbClr val="FFFFFF"/>
                </a:solidFill>
                <a:latin typeface="Trebuchet MS"/>
                <a:ea typeface="Trebuchet MS"/>
                <a:cs typeface="Trebuchet MS"/>
                <a:sym typeface="Trebuchet MS"/>
              </a:rPr>
              <a:t>6 organismos del sector pesquero involucrados</a:t>
            </a:r>
          </a:p>
          <a:p>
            <a:pPr algn="l">
              <a:lnSpc>
                <a:spcPts val="4541"/>
              </a:lnSpc>
            </a:pPr>
            <a:r>
              <a:rPr lang="en-US" sz="2027">
                <a:solidFill>
                  <a:srgbClr val="FFFFFF"/>
                </a:solidFill>
                <a:latin typeface="Trebuchet MS"/>
                <a:ea typeface="Trebuchet MS"/>
                <a:cs typeface="Trebuchet MS"/>
                <a:sym typeface="Trebuchet MS"/>
              </a:rPr>
              <a:t>15.600 personas sensibilizadas</a:t>
            </a:r>
          </a:p>
          <a:p>
            <a:pPr algn="l">
              <a:lnSpc>
                <a:spcPts val="5068"/>
              </a:lnSpc>
            </a:pPr>
            <a:r>
              <a:rPr lang="en-US" sz="2027">
                <a:solidFill>
                  <a:srgbClr val="FFFFFF"/>
                </a:solidFill>
                <a:latin typeface="Trebuchet MS"/>
                <a:ea typeface="Trebuchet MS"/>
                <a:cs typeface="Trebuchet MS"/>
                <a:sym typeface="Trebuchet MS"/>
              </a:rPr>
              <a:t>135 buzos formados en restauración de arrecifes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57"/>
            <a:ext cx="12167921" cy="6822977"/>
          </a:xfrm>
          <a:custGeom>
            <a:avLst/>
            <a:gdLst/>
            <a:ahLst/>
            <a:cxnLst/>
            <a:rect r="r" b="b" t="t" l="l"/>
            <a:pathLst>
              <a:path h="6822977" w="12167921">
                <a:moveTo>
                  <a:pt x="0" y="0"/>
                </a:moveTo>
                <a:lnTo>
                  <a:pt x="12167921" y="0"/>
                </a:lnTo>
                <a:lnTo>
                  <a:pt x="12167921" y="6822977"/>
                </a:lnTo>
                <a:lnTo>
                  <a:pt x="0" y="6822977"/>
                </a:lnTo>
                <a:lnTo>
                  <a:pt x="0" y="0"/>
                </a:lnTo>
                <a:close/>
              </a:path>
            </a:pathLst>
          </a:custGeom>
          <a:blipFill>
            <a:blip r:embed="rId6"/>
            <a:stretch>
              <a:fillRect l="0" t="0" r="0" b="0"/>
            </a:stretch>
          </a:blipFill>
        </p:spPr>
      </p:sp>
      <p:sp>
        <p:nvSpPr>
          <p:cNvPr name="TextBox 5" id="5"/>
          <p:cNvSpPr txBox="true"/>
          <p:nvPr/>
        </p:nvSpPr>
        <p:spPr>
          <a:xfrm rot="0">
            <a:off x="360683" y="206035"/>
            <a:ext cx="843705" cy="595198"/>
          </a:xfrm>
          <a:prstGeom prst="rect">
            <a:avLst/>
          </a:prstGeom>
        </p:spPr>
        <p:txBody>
          <a:bodyPr anchor="t" rtlCol="false" tIns="0" lIns="0" bIns="0" rIns="0">
            <a:spAutoFit/>
          </a:bodyPr>
          <a:lstStyle/>
          <a:p>
            <a:pPr algn="l">
              <a:lnSpc>
                <a:spcPts val="4518"/>
              </a:lnSpc>
            </a:pPr>
            <a:r>
              <a:rPr lang="en-US" sz="3227">
                <a:solidFill>
                  <a:srgbClr val="FFFFFF"/>
                </a:solidFill>
                <a:latin typeface="Calibri (MS)"/>
                <a:ea typeface="Calibri (MS)"/>
                <a:cs typeface="Calibri (MS)"/>
                <a:sym typeface="Calibri (MS)"/>
              </a:rPr>
              <a:t>2020</a:t>
            </a:r>
          </a:p>
        </p:txBody>
      </p:sp>
      <p:sp>
        <p:nvSpPr>
          <p:cNvPr name="TextBox 6" id="6"/>
          <p:cNvSpPr txBox="true"/>
          <p:nvPr/>
        </p:nvSpPr>
        <p:spPr>
          <a:xfrm rot="0">
            <a:off x="11014710" y="206035"/>
            <a:ext cx="843705" cy="595198"/>
          </a:xfrm>
          <a:prstGeom prst="rect">
            <a:avLst/>
          </a:prstGeom>
        </p:spPr>
        <p:txBody>
          <a:bodyPr anchor="t" rtlCol="false" tIns="0" lIns="0" bIns="0" rIns="0">
            <a:spAutoFit/>
          </a:bodyPr>
          <a:lstStyle/>
          <a:p>
            <a:pPr algn="l">
              <a:lnSpc>
                <a:spcPts val="4518"/>
              </a:lnSpc>
            </a:pPr>
            <a:r>
              <a:rPr lang="en-US" sz="3227">
                <a:solidFill>
                  <a:srgbClr val="FFFFFF"/>
                </a:solidFill>
                <a:latin typeface="Calibri (MS)"/>
                <a:ea typeface="Calibri (MS)"/>
                <a:cs typeface="Calibri (MS)"/>
                <a:sym typeface="Calibri (MS)"/>
              </a:rPr>
              <a:t>2024</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6"/>
            <a:stretch>
              <a:fillRect l="-3125" t="-555" r="-312" b="-6250"/>
            </a:stretch>
          </a:blipFill>
        </p:spPr>
      </p:sp>
      <p:sp>
        <p:nvSpPr>
          <p:cNvPr name="TextBox 5" id="5"/>
          <p:cNvSpPr txBox="true"/>
          <p:nvPr/>
        </p:nvSpPr>
        <p:spPr>
          <a:xfrm rot="0">
            <a:off x="6616065" y="654120"/>
            <a:ext cx="5477170" cy="1231792"/>
          </a:xfrm>
          <a:prstGeom prst="rect">
            <a:avLst/>
          </a:prstGeom>
        </p:spPr>
        <p:txBody>
          <a:bodyPr anchor="t" rtlCol="false" tIns="0" lIns="0" bIns="0" rIns="0">
            <a:spAutoFit/>
          </a:bodyPr>
          <a:lstStyle/>
          <a:p>
            <a:pPr algn="l">
              <a:lnSpc>
                <a:spcPts val="1952"/>
              </a:lnSpc>
            </a:pPr>
            <a:r>
              <a:rPr lang="en-US" sz="1577" i="true" spc="9">
                <a:solidFill>
                  <a:srgbClr val="FFFFFF"/>
                </a:solidFill>
                <a:latin typeface="Calibri (MS) Italics"/>
                <a:ea typeface="Calibri (MS) Italics"/>
                <a:cs typeface="Calibri (MS) Italics"/>
                <a:sym typeface="Calibri (MS) Italics"/>
              </a:rPr>
              <a:t>“El mar, gran unificador, es la única esperanza del hombre. Ahora más que nunca, aquella vieja frase tiene un sentido literal: estamos todos en el mismo barco”</a:t>
            </a:r>
          </a:p>
          <a:p>
            <a:pPr algn="l">
              <a:lnSpc>
                <a:spcPts val="1952"/>
              </a:lnSpc>
            </a:pPr>
            <a:r>
              <a:rPr lang="en-US" sz="1577" i="true">
                <a:solidFill>
                  <a:srgbClr val="FFFFFF"/>
                </a:solidFill>
                <a:latin typeface="Calibri (MS) Italics"/>
                <a:ea typeface="Calibri (MS) Italics"/>
                <a:cs typeface="Calibri (MS) Italics"/>
                <a:sym typeface="Calibri (MS) Italics"/>
              </a:rPr>
              <a:t> </a:t>
            </a:r>
          </a:p>
          <a:p>
            <a:pPr algn="l">
              <a:lnSpc>
                <a:spcPts val="1653"/>
              </a:lnSpc>
            </a:pPr>
            <a:r>
              <a:rPr lang="en-US" sz="1577" i="true" spc="11">
                <a:solidFill>
                  <a:srgbClr val="FFFFFF"/>
                </a:solidFill>
                <a:latin typeface="Calibri (MS) Italics"/>
                <a:ea typeface="Calibri (MS) Italics"/>
                <a:cs typeface="Calibri (MS) Italics"/>
                <a:sym typeface="Calibri (MS) Italics"/>
              </a:rPr>
              <a:t>Jaques Cousteau</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6"/>
            <a:stretch>
              <a:fillRect l="0" t="0" r="0" b="0"/>
            </a:stretch>
          </a:blipFill>
        </p:spPr>
      </p:sp>
      <p:sp>
        <p:nvSpPr>
          <p:cNvPr name="Freeform 5" id="5"/>
          <p:cNvSpPr/>
          <p:nvPr/>
        </p:nvSpPr>
        <p:spPr>
          <a:xfrm flipH="false" flipV="false" rot="0">
            <a:off x="4724400" y="2105025"/>
            <a:ext cx="2305050" cy="2276475"/>
          </a:xfrm>
          <a:custGeom>
            <a:avLst/>
            <a:gdLst/>
            <a:ahLst/>
            <a:cxnLst/>
            <a:rect r="r" b="b" t="t" l="l"/>
            <a:pathLst>
              <a:path h="2276475" w="2305050">
                <a:moveTo>
                  <a:pt x="0" y="0"/>
                </a:moveTo>
                <a:lnTo>
                  <a:pt x="2305050" y="0"/>
                </a:lnTo>
                <a:lnTo>
                  <a:pt x="2305050" y="2276475"/>
                </a:lnTo>
                <a:lnTo>
                  <a:pt x="0" y="227647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4857750" y="2657475"/>
            <a:ext cx="2028825" cy="1219200"/>
          </a:xfrm>
          <a:custGeom>
            <a:avLst/>
            <a:gdLst/>
            <a:ahLst/>
            <a:cxnLst/>
            <a:rect r="r" b="b" t="t" l="l"/>
            <a:pathLst>
              <a:path h="1219200" w="2028825">
                <a:moveTo>
                  <a:pt x="0" y="0"/>
                </a:moveTo>
                <a:lnTo>
                  <a:pt x="2028825" y="0"/>
                </a:lnTo>
                <a:lnTo>
                  <a:pt x="2028825" y="1219200"/>
                </a:lnTo>
                <a:lnTo>
                  <a:pt x="0" y="1219200"/>
                </a:lnTo>
                <a:lnTo>
                  <a:pt x="0" y="0"/>
                </a:lnTo>
                <a:close/>
              </a:path>
            </a:pathLst>
          </a:custGeom>
          <a:blipFill>
            <a:blip r:embed="rId9"/>
            <a:stretch>
              <a:fillRect l="0" t="0" r="0" b="0"/>
            </a:stretch>
          </a:blipFill>
        </p:spPr>
      </p:sp>
      <p:sp>
        <p:nvSpPr>
          <p:cNvPr name="Freeform 7" id="7"/>
          <p:cNvSpPr/>
          <p:nvPr/>
        </p:nvSpPr>
        <p:spPr>
          <a:xfrm flipH="false" flipV="false" rot="0">
            <a:off x="-38100" y="6048375"/>
            <a:ext cx="12263504" cy="842962"/>
          </a:xfrm>
          <a:custGeom>
            <a:avLst/>
            <a:gdLst/>
            <a:ahLst/>
            <a:cxnLst/>
            <a:rect r="r" b="b" t="t" l="l"/>
            <a:pathLst>
              <a:path h="842962" w="12263504">
                <a:moveTo>
                  <a:pt x="0" y="0"/>
                </a:moveTo>
                <a:lnTo>
                  <a:pt x="12263504" y="0"/>
                </a:lnTo>
                <a:lnTo>
                  <a:pt x="12263504" y="842963"/>
                </a:lnTo>
                <a:lnTo>
                  <a:pt x="0" y="842963"/>
                </a:lnTo>
                <a:lnTo>
                  <a:pt x="0" y="0"/>
                </a:lnTo>
                <a:close/>
              </a:path>
            </a:pathLst>
          </a:custGeom>
          <a:blipFill>
            <a:blip r:embed="rId10"/>
            <a:stretch>
              <a:fillRect l="0" t="0" r="0" b="0"/>
            </a:stretch>
          </a:blipFill>
        </p:spPr>
      </p:sp>
      <p:sp>
        <p:nvSpPr>
          <p:cNvPr name="Freeform 8" id="8"/>
          <p:cNvSpPr/>
          <p:nvPr/>
        </p:nvSpPr>
        <p:spPr>
          <a:xfrm flipH="false" flipV="false" rot="0">
            <a:off x="0" y="6067425"/>
            <a:ext cx="12192000" cy="790575"/>
          </a:xfrm>
          <a:custGeom>
            <a:avLst/>
            <a:gdLst/>
            <a:ahLst/>
            <a:cxnLst/>
            <a:rect r="r" b="b" t="t" l="l"/>
            <a:pathLst>
              <a:path h="790575" w="12192000">
                <a:moveTo>
                  <a:pt x="0" y="0"/>
                </a:moveTo>
                <a:lnTo>
                  <a:pt x="12192000" y="0"/>
                </a:lnTo>
                <a:lnTo>
                  <a:pt x="12192000" y="790575"/>
                </a:lnTo>
                <a:lnTo>
                  <a:pt x="0" y="79057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190500" y="6238875"/>
            <a:ext cx="11501504" cy="652462"/>
          </a:xfrm>
          <a:custGeom>
            <a:avLst/>
            <a:gdLst/>
            <a:ahLst/>
            <a:cxnLst/>
            <a:rect r="r" b="b" t="t" l="l"/>
            <a:pathLst>
              <a:path h="652462" w="11501504">
                <a:moveTo>
                  <a:pt x="0" y="0"/>
                </a:moveTo>
                <a:lnTo>
                  <a:pt x="11501504" y="0"/>
                </a:lnTo>
                <a:lnTo>
                  <a:pt x="11501504" y="652463"/>
                </a:lnTo>
                <a:lnTo>
                  <a:pt x="0" y="652463"/>
                </a:lnTo>
                <a:lnTo>
                  <a:pt x="0" y="0"/>
                </a:lnTo>
                <a:close/>
              </a:path>
            </a:pathLst>
          </a:custGeom>
          <a:blipFill>
            <a:blip r:embed="rId13"/>
            <a:stretch>
              <a:fillRect l="0" t="0" r="0" b="0"/>
            </a:stretch>
          </a:blipFill>
        </p:spPr>
      </p:sp>
      <p:sp>
        <p:nvSpPr>
          <p:cNvPr name="Freeform 10" id="10"/>
          <p:cNvSpPr/>
          <p:nvPr/>
        </p:nvSpPr>
        <p:spPr>
          <a:xfrm flipH="false" flipV="false" rot="0">
            <a:off x="238125" y="6257925"/>
            <a:ext cx="11410950" cy="600075"/>
          </a:xfrm>
          <a:custGeom>
            <a:avLst/>
            <a:gdLst/>
            <a:ahLst/>
            <a:cxnLst/>
            <a:rect r="r" b="b" t="t" l="l"/>
            <a:pathLst>
              <a:path h="600075" w="11410950">
                <a:moveTo>
                  <a:pt x="0" y="0"/>
                </a:moveTo>
                <a:lnTo>
                  <a:pt x="11410950" y="0"/>
                </a:lnTo>
                <a:lnTo>
                  <a:pt x="11410950" y="600075"/>
                </a:lnTo>
                <a:lnTo>
                  <a:pt x="0" y="600075"/>
                </a:lnTo>
                <a:lnTo>
                  <a:pt x="0" y="0"/>
                </a:lnTo>
                <a:close/>
              </a:path>
            </a:pathLst>
          </a:custGeom>
          <a:blipFill>
            <a:blip r:embed="rId14"/>
            <a:stretch>
              <a:fillRect l="0" t="0" r="0" b="0"/>
            </a:stretch>
          </a:blipFill>
        </p:spPr>
      </p:sp>
      <p:sp>
        <p:nvSpPr>
          <p:cNvPr name="TextBox 11" id="11"/>
          <p:cNvSpPr txBox="true"/>
          <p:nvPr/>
        </p:nvSpPr>
        <p:spPr>
          <a:xfrm rot="0">
            <a:off x="2317118" y="648853"/>
            <a:ext cx="7768123" cy="554565"/>
          </a:xfrm>
          <a:prstGeom prst="rect">
            <a:avLst/>
          </a:prstGeom>
        </p:spPr>
        <p:txBody>
          <a:bodyPr anchor="t" rtlCol="false" tIns="0" lIns="0" bIns="0" rIns="0">
            <a:spAutoFit/>
          </a:bodyPr>
          <a:lstStyle/>
          <a:p>
            <a:pPr algn="l">
              <a:lnSpc>
                <a:spcPts val="4518"/>
              </a:lnSpc>
            </a:pPr>
            <a:r>
              <a:rPr lang="en-US" b="true" sz="3227">
                <a:solidFill>
                  <a:srgbClr val="FFFFFF"/>
                </a:solidFill>
                <a:latin typeface="Trebuchet MS Bold"/>
                <a:ea typeface="Trebuchet MS Bold"/>
                <a:cs typeface="Trebuchet MS Bold"/>
                <a:sym typeface="Trebuchet MS Bold"/>
              </a:rPr>
              <a:t>AYÚDANOS Y SE PARTE DE LA SOLUCIÓN</a:t>
            </a:r>
          </a:p>
        </p:txBody>
      </p:sp>
      <p:sp>
        <p:nvSpPr>
          <p:cNvPr name="TextBox 12" id="12"/>
          <p:cNvSpPr txBox="true"/>
          <p:nvPr/>
        </p:nvSpPr>
        <p:spPr>
          <a:xfrm rot="0">
            <a:off x="5687444" y="3721656"/>
            <a:ext cx="1085021" cy="121463"/>
          </a:xfrm>
          <a:prstGeom prst="rect">
            <a:avLst/>
          </a:prstGeom>
        </p:spPr>
        <p:txBody>
          <a:bodyPr anchor="t" rtlCol="false" tIns="0" lIns="0" bIns="0" rIns="0">
            <a:spAutoFit/>
          </a:bodyPr>
          <a:lstStyle/>
          <a:p>
            <a:pPr algn="l">
              <a:lnSpc>
                <a:spcPts val="948"/>
              </a:lnSpc>
            </a:pPr>
            <a:r>
              <a:rPr lang="en-US" sz="677" spc="12">
                <a:solidFill>
                  <a:srgbClr val="FFFFFF"/>
                </a:solidFill>
                <a:latin typeface="Trebuchet MS"/>
                <a:ea typeface="Trebuchet MS"/>
                <a:cs typeface="Trebuchet MS"/>
                <a:sym typeface="Trebuchet MS"/>
              </a:rPr>
              <a:t>DEEP CORAL RESTORATION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6"/>
            <a:stretch>
              <a:fillRect l="0" t="0" r="0" b="-1805"/>
            </a:stretch>
          </a:blipFill>
        </p:spPr>
      </p:sp>
      <p:sp>
        <p:nvSpPr>
          <p:cNvPr name="Freeform 5" id="5"/>
          <p:cNvSpPr/>
          <p:nvPr/>
        </p:nvSpPr>
        <p:spPr>
          <a:xfrm flipH="false" flipV="false" rot="0">
            <a:off x="704850" y="504758"/>
            <a:ext cx="5548379" cy="566738"/>
          </a:xfrm>
          <a:custGeom>
            <a:avLst/>
            <a:gdLst/>
            <a:ahLst/>
            <a:cxnLst/>
            <a:rect r="r" b="b" t="t" l="l"/>
            <a:pathLst>
              <a:path h="566738" w="5548379">
                <a:moveTo>
                  <a:pt x="0" y="0"/>
                </a:moveTo>
                <a:lnTo>
                  <a:pt x="5548379" y="0"/>
                </a:lnTo>
                <a:lnTo>
                  <a:pt x="5548379" y="566738"/>
                </a:lnTo>
                <a:lnTo>
                  <a:pt x="0" y="566738"/>
                </a:lnTo>
                <a:lnTo>
                  <a:pt x="0" y="0"/>
                </a:lnTo>
                <a:close/>
              </a:path>
            </a:pathLst>
          </a:custGeom>
          <a:blipFill>
            <a:blip r:embed="rId7"/>
            <a:stretch>
              <a:fillRect l="0" t="0" r="0" b="0"/>
            </a:stretch>
          </a:blipFill>
        </p:spPr>
      </p:sp>
      <p:sp>
        <p:nvSpPr>
          <p:cNvPr name="Freeform 6" id="6"/>
          <p:cNvSpPr/>
          <p:nvPr/>
        </p:nvSpPr>
        <p:spPr>
          <a:xfrm flipH="false" flipV="false" rot="0">
            <a:off x="663902" y="468316"/>
            <a:ext cx="5604119" cy="628393"/>
          </a:xfrm>
          <a:custGeom>
            <a:avLst/>
            <a:gdLst/>
            <a:ahLst/>
            <a:cxnLst/>
            <a:rect r="r" b="b" t="t" l="l"/>
            <a:pathLst>
              <a:path h="628393" w="5604119">
                <a:moveTo>
                  <a:pt x="0" y="0"/>
                </a:moveTo>
                <a:lnTo>
                  <a:pt x="5604120" y="0"/>
                </a:lnTo>
                <a:lnTo>
                  <a:pt x="5604120" y="628392"/>
                </a:lnTo>
                <a:lnTo>
                  <a:pt x="0" y="62839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711518" y="375256"/>
            <a:ext cx="5621779" cy="765115"/>
          </a:xfrm>
          <a:prstGeom prst="rect">
            <a:avLst/>
          </a:prstGeom>
        </p:spPr>
        <p:txBody>
          <a:bodyPr anchor="t" rtlCol="false" tIns="0" lIns="0" bIns="0" rIns="0">
            <a:spAutoFit/>
          </a:bodyPr>
          <a:lstStyle/>
          <a:p>
            <a:pPr algn="l">
              <a:lnSpc>
                <a:spcPts val="5781"/>
              </a:lnSpc>
            </a:pPr>
            <a:r>
              <a:rPr lang="en-US" b="true" sz="4129">
                <a:solidFill>
                  <a:srgbClr val="000000"/>
                </a:solidFill>
                <a:latin typeface="Calibri (MS) Bold"/>
                <a:ea typeface="Calibri (MS) Bold"/>
                <a:cs typeface="Calibri (MS) Bold"/>
                <a:sym typeface="Calibri (MS) Bold"/>
              </a:rPr>
              <a:t>¿QUÉ SON LOS CORALES?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6"/>
            <a:stretch>
              <a:fillRect l="-546" t="-555" r="-546" b="-555"/>
            </a:stretch>
          </a:blipFill>
        </p:spPr>
      </p:sp>
      <p:sp>
        <p:nvSpPr>
          <p:cNvPr name="Freeform 5" id="5"/>
          <p:cNvSpPr/>
          <p:nvPr/>
        </p:nvSpPr>
        <p:spPr>
          <a:xfrm flipH="false" flipV="false" rot="0">
            <a:off x="485775" y="580958"/>
            <a:ext cx="7567679" cy="423863"/>
          </a:xfrm>
          <a:custGeom>
            <a:avLst/>
            <a:gdLst/>
            <a:ahLst/>
            <a:cxnLst/>
            <a:rect r="r" b="b" t="t" l="l"/>
            <a:pathLst>
              <a:path h="423863" w="7567679">
                <a:moveTo>
                  <a:pt x="0" y="0"/>
                </a:moveTo>
                <a:lnTo>
                  <a:pt x="7567679" y="0"/>
                </a:lnTo>
                <a:lnTo>
                  <a:pt x="7567679" y="423863"/>
                </a:lnTo>
                <a:lnTo>
                  <a:pt x="0" y="423863"/>
                </a:lnTo>
                <a:lnTo>
                  <a:pt x="0" y="0"/>
                </a:lnTo>
                <a:close/>
              </a:path>
            </a:pathLst>
          </a:custGeom>
          <a:blipFill>
            <a:blip r:embed="rId7"/>
            <a:stretch>
              <a:fillRect l="0" t="0" r="0" b="0"/>
            </a:stretch>
          </a:blipFill>
        </p:spPr>
      </p:sp>
      <p:sp>
        <p:nvSpPr>
          <p:cNvPr name="Freeform 6" id="6"/>
          <p:cNvSpPr/>
          <p:nvPr/>
        </p:nvSpPr>
        <p:spPr>
          <a:xfrm flipH="false" flipV="false" rot="0">
            <a:off x="448447" y="544135"/>
            <a:ext cx="7619286" cy="479298"/>
          </a:xfrm>
          <a:custGeom>
            <a:avLst/>
            <a:gdLst/>
            <a:ahLst/>
            <a:cxnLst/>
            <a:rect r="r" b="b" t="t" l="l"/>
            <a:pathLst>
              <a:path h="479298" w="7619286">
                <a:moveTo>
                  <a:pt x="0" y="0"/>
                </a:moveTo>
                <a:lnTo>
                  <a:pt x="7619285" y="0"/>
                </a:lnTo>
                <a:lnTo>
                  <a:pt x="7619285" y="479298"/>
                </a:lnTo>
                <a:lnTo>
                  <a:pt x="0" y="47929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8484232" y="1580245"/>
            <a:ext cx="1188539" cy="436978"/>
          </a:xfrm>
          <a:prstGeom prst="rect">
            <a:avLst/>
          </a:prstGeom>
        </p:spPr>
        <p:txBody>
          <a:bodyPr anchor="t" rtlCol="false" tIns="0" lIns="0" bIns="0" rIns="0">
            <a:spAutoFit/>
          </a:bodyPr>
          <a:lstStyle/>
          <a:p>
            <a:pPr algn="l">
              <a:lnSpc>
                <a:spcPts val="3366"/>
              </a:lnSpc>
            </a:pPr>
            <a:r>
              <a:rPr lang="en-US" sz="2404">
                <a:solidFill>
                  <a:srgbClr val="FFFFFF"/>
                </a:solidFill>
                <a:latin typeface="Calibri (MS)"/>
                <a:ea typeface="Calibri (MS)"/>
                <a:cs typeface="Calibri (MS)"/>
                <a:sym typeface="Calibri (MS)"/>
              </a:rPr>
              <a:t>Sustento </a:t>
            </a:r>
          </a:p>
        </p:txBody>
      </p:sp>
      <p:sp>
        <p:nvSpPr>
          <p:cNvPr name="TextBox 8" id="8"/>
          <p:cNvSpPr txBox="true"/>
          <p:nvPr/>
        </p:nvSpPr>
        <p:spPr>
          <a:xfrm rot="0">
            <a:off x="11142345" y="1580245"/>
            <a:ext cx="739921" cy="436978"/>
          </a:xfrm>
          <a:prstGeom prst="rect">
            <a:avLst/>
          </a:prstGeom>
        </p:spPr>
        <p:txBody>
          <a:bodyPr anchor="t" rtlCol="false" tIns="0" lIns="0" bIns="0" rIns="0">
            <a:spAutoFit/>
          </a:bodyPr>
          <a:lstStyle/>
          <a:p>
            <a:pPr algn="l">
              <a:lnSpc>
                <a:spcPts val="3366"/>
              </a:lnSpc>
            </a:pPr>
            <a:r>
              <a:rPr lang="en-US" sz="2404">
                <a:solidFill>
                  <a:srgbClr val="FFFFFF"/>
                </a:solidFill>
                <a:latin typeface="Calibri (MS)"/>
                <a:ea typeface="Calibri (MS)"/>
                <a:cs typeface="Calibri (MS)"/>
                <a:sym typeface="Calibri (MS)"/>
              </a:rPr>
              <a:t>local: </a:t>
            </a:r>
          </a:p>
        </p:txBody>
      </p:sp>
      <p:sp>
        <p:nvSpPr>
          <p:cNvPr name="TextBox 9" id="9"/>
          <p:cNvSpPr txBox="true"/>
          <p:nvPr/>
        </p:nvSpPr>
        <p:spPr>
          <a:xfrm rot="0">
            <a:off x="1354712" y="5596128"/>
            <a:ext cx="2171529" cy="520322"/>
          </a:xfrm>
          <a:prstGeom prst="rect">
            <a:avLst/>
          </a:prstGeom>
        </p:spPr>
        <p:txBody>
          <a:bodyPr anchor="t" rtlCol="false" tIns="0" lIns="0" bIns="0" rIns="0">
            <a:spAutoFit/>
          </a:bodyPr>
          <a:lstStyle/>
          <a:p>
            <a:pPr algn="l">
              <a:lnSpc>
                <a:spcPts val="3891"/>
              </a:lnSpc>
            </a:pPr>
            <a:r>
              <a:rPr lang="en-US" sz="2779" spc="5">
                <a:solidFill>
                  <a:srgbClr val="FFFFFF"/>
                </a:solidFill>
                <a:latin typeface="Calibri (MS)"/>
                <a:ea typeface="Calibri (MS)"/>
                <a:cs typeface="Calibri (MS)"/>
                <a:sym typeface="Calibri (MS)"/>
              </a:rPr>
              <a:t>Bioindicadores</a:t>
            </a:r>
          </a:p>
        </p:txBody>
      </p:sp>
      <p:sp>
        <p:nvSpPr>
          <p:cNvPr name="TextBox 10" id="10"/>
          <p:cNvSpPr txBox="true"/>
          <p:nvPr/>
        </p:nvSpPr>
        <p:spPr>
          <a:xfrm rot="0">
            <a:off x="609286" y="1913192"/>
            <a:ext cx="3055630" cy="520322"/>
          </a:xfrm>
          <a:prstGeom prst="rect">
            <a:avLst/>
          </a:prstGeom>
        </p:spPr>
        <p:txBody>
          <a:bodyPr anchor="t" rtlCol="false" tIns="0" lIns="0" bIns="0" rIns="0">
            <a:spAutoFit/>
          </a:bodyPr>
          <a:lstStyle/>
          <a:p>
            <a:pPr algn="l">
              <a:lnSpc>
                <a:spcPts val="3891"/>
              </a:lnSpc>
            </a:pPr>
            <a:r>
              <a:rPr lang="en-US" sz="2779" spc="8">
                <a:solidFill>
                  <a:srgbClr val="FFFFFF"/>
                </a:solidFill>
                <a:latin typeface="Calibri (MS)"/>
                <a:ea typeface="Calibri (MS)"/>
                <a:cs typeface="Calibri (MS)"/>
                <a:sym typeface="Calibri (MS)"/>
              </a:rPr>
              <a:t>Generadores de vida</a:t>
            </a:r>
          </a:p>
        </p:txBody>
      </p:sp>
      <p:sp>
        <p:nvSpPr>
          <p:cNvPr name="TextBox 11" id="11"/>
          <p:cNvSpPr txBox="true"/>
          <p:nvPr/>
        </p:nvSpPr>
        <p:spPr>
          <a:xfrm rot="0">
            <a:off x="9648825" y="1512380"/>
            <a:ext cx="1454534" cy="520322"/>
          </a:xfrm>
          <a:prstGeom prst="rect">
            <a:avLst/>
          </a:prstGeom>
        </p:spPr>
        <p:txBody>
          <a:bodyPr anchor="t" rtlCol="false" tIns="0" lIns="0" bIns="0" rIns="0">
            <a:spAutoFit/>
          </a:bodyPr>
          <a:lstStyle/>
          <a:p>
            <a:pPr algn="l">
              <a:lnSpc>
                <a:spcPts val="3891"/>
              </a:lnSpc>
            </a:pPr>
            <a:r>
              <a:rPr lang="en-US" sz="2779" spc="11">
                <a:solidFill>
                  <a:srgbClr val="FFFFFF"/>
                </a:solidFill>
                <a:latin typeface="Calibri (MS)"/>
                <a:ea typeface="Calibri (MS)"/>
                <a:cs typeface="Calibri (MS)"/>
                <a:sym typeface="Calibri (MS)"/>
              </a:rPr>
              <a:t>economía</a:t>
            </a:r>
          </a:p>
        </p:txBody>
      </p:sp>
      <p:sp>
        <p:nvSpPr>
          <p:cNvPr name="TextBox 12" id="12"/>
          <p:cNvSpPr txBox="true"/>
          <p:nvPr/>
        </p:nvSpPr>
        <p:spPr>
          <a:xfrm rot="0">
            <a:off x="9171689" y="1962264"/>
            <a:ext cx="1979362" cy="436607"/>
          </a:xfrm>
          <a:prstGeom prst="rect">
            <a:avLst/>
          </a:prstGeom>
        </p:spPr>
        <p:txBody>
          <a:bodyPr anchor="t" rtlCol="false" tIns="0" lIns="0" bIns="0" rIns="0">
            <a:spAutoFit/>
          </a:bodyPr>
          <a:lstStyle/>
          <a:p>
            <a:pPr algn="l">
              <a:lnSpc>
                <a:spcPts val="3363"/>
              </a:lnSpc>
            </a:pPr>
            <a:r>
              <a:rPr lang="en-US" sz="2402">
                <a:solidFill>
                  <a:srgbClr val="FFFFFF"/>
                </a:solidFill>
                <a:latin typeface="Calibri (MS)"/>
                <a:ea typeface="Calibri (MS)"/>
                <a:cs typeface="Calibri (MS)"/>
                <a:sym typeface="Calibri (MS)"/>
              </a:rPr>
              <a:t>Pesca y turismo</a:t>
            </a:r>
          </a:p>
        </p:txBody>
      </p:sp>
      <p:sp>
        <p:nvSpPr>
          <p:cNvPr name="TextBox 13" id="13"/>
          <p:cNvSpPr txBox="true"/>
          <p:nvPr/>
        </p:nvSpPr>
        <p:spPr>
          <a:xfrm rot="0">
            <a:off x="10484101" y="5789038"/>
            <a:ext cx="933440" cy="477088"/>
          </a:xfrm>
          <a:prstGeom prst="rect">
            <a:avLst/>
          </a:prstGeom>
        </p:spPr>
        <p:txBody>
          <a:bodyPr anchor="t" rtlCol="false" tIns="0" lIns="0" bIns="0" rIns="0">
            <a:spAutoFit/>
          </a:bodyPr>
          <a:lstStyle/>
          <a:p>
            <a:pPr algn="l">
              <a:lnSpc>
                <a:spcPts val="3363"/>
              </a:lnSpc>
            </a:pPr>
            <a:r>
              <a:rPr lang="en-US" sz="2402">
                <a:solidFill>
                  <a:srgbClr val="FFFFFF"/>
                </a:solidFill>
                <a:latin typeface="Calibri (MS)"/>
                <a:ea typeface="Calibri (MS)"/>
                <a:cs typeface="Calibri (MS)"/>
                <a:sym typeface="Calibri (MS)"/>
              </a:rPr>
              <a:t> de CO2</a:t>
            </a:r>
          </a:p>
        </p:txBody>
      </p:sp>
      <p:sp>
        <p:nvSpPr>
          <p:cNvPr name="TextBox 14" id="14"/>
          <p:cNvSpPr txBox="true"/>
          <p:nvPr/>
        </p:nvSpPr>
        <p:spPr>
          <a:xfrm rot="0">
            <a:off x="1055684" y="1532068"/>
            <a:ext cx="2682983" cy="519951"/>
          </a:xfrm>
          <a:prstGeom prst="rect">
            <a:avLst/>
          </a:prstGeom>
        </p:spPr>
        <p:txBody>
          <a:bodyPr anchor="t" rtlCol="false" tIns="0" lIns="0" bIns="0" rIns="0">
            <a:spAutoFit/>
          </a:bodyPr>
          <a:lstStyle/>
          <a:p>
            <a:pPr algn="l">
              <a:lnSpc>
                <a:spcPts val="3888"/>
              </a:lnSpc>
            </a:pPr>
            <a:r>
              <a:rPr lang="en-US" sz="2777" spc="11">
                <a:solidFill>
                  <a:srgbClr val="FFFFFF"/>
                </a:solidFill>
                <a:latin typeface="Calibri (MS)"/>
                <a:ea typeface="Calibri (MS)"/>
                <a:cs typeface="Calibri (MS)"/>
                <a:sym typeface="Calibri (MS)"/>
              </a:rPr>
              <a:t>Bioconstructores: </a:t>
            </a:r>
          </a:p>
        </p:txBody>
      </p:sp>
      <p:sp>
        <p:nvSpPr>
          <p:cNvPr name="TextBox 15" id="15"/>
          <p:cNvSpPr txBox="true"/>
          <p:nvPr/>
        </p:nvSpPr>
        <p:spPr>
          <a:xfrm rot="0">
            <a:off x="9092308" y="5721172"/>
            <a:ext cx="1414005" cy="519951"/>
          </a:xfrm>
          <a:prstGeom prst="rect">
            <a:avLst/>
          </a:prstGeom>
        </p:spPr>
        <p:txBody>
          <a:bodyPr anchor="t" rtlCol="false" tIns="0" lIns="0" bIns="0" rIns="0">
            <a:spAutoFit/>
          </a:bodyPr>
          <a:lstStyle/>
          <a:p>
            <a:pPr algn="l">
              <a:lnSpc>
                <a:spcPts val="3888"/>
              </a:lnSpc>
            </a:pPr>
            <a:r>
              <a:rPr lang="en-US" sz="2777">
                <a:solidFill>
                  <a:srgbClr val="FFFFFF"/>
                </a:solidFill>
                <a:latin typeface="Calibri (MS)"/>
                <a:ea typeface="Calibri (MS)"/>
                <a:cs typeface="Calibri (MS)"/>
                <a:sym typeface="Calibri (MS)"/>
              </a:rPr>
              <a:t>Su m id ero</a:t>
            </a:r>
          </a:p>
        </p:txBody>
      </p:sp>
      <p:sp>
        <p:nvSpPr>
          <p:cNvPr name="TextBox 16" id="16"/>
          <p:cNvSpPr txBox="true"/>
          <p:nvPr/>
        </p:nvSpPr>
        <p:spPr>
          <a:xfrm rot="0">
            <a:off x="481012" y="355949"/>
            <a:ext cx="7689018" cy="765115"/>
          </a:xfrm>
          <a:prstGeom prst="rect">
            <a:avLst/>
          </a:prstGeom>
        </p:spPr>
        <p:txBody>
          <a:bodyPr anchor="t" rtlCol="false" tIns="0" lIns="0" bIns="0" rIns="0">
            <a:spAutoFit/>
          </a:bodyPr>
          <a:lstStyle/>
          <a:p>
            <a:pPr algn="l">
              <a:lnSpc>
                <a:spcPts val="5781"/>
              </a:lnSpc>
            </a:pPr>
            <a:r>
              <a:rPr lang="en-US" b="true" sz="4129">
                <a:solidFill>
                  <a:srgbClr val="000000"/>
                </a:solidFill>
                <a:latin typeface="Calibri (MS) Bold"/>
                <a:ea typeface="Calibri (MS) Bold"/>
                <a:cs typeface="Calibri (MS) Bold"/>
                <a:sym typeface="Calibri (MS) Bold"/>
              </a:rPr>
              <a:t>LA IMPORTANCIA DE LOS CORALES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57"/>
            <a:ext cx="12167921" cy="6822977"/>
          </a:xfrm>
          <a:custGeom>
            <a:avLst/>
            <a:gdLst/>
            <a:ahLst/>
            <a:cxnLst/>
            <a:rect r="r" b="b" t="t" l="l"/>
            <a:pathLst>
              <a:path h="6822977" w="12167921">
                <a:moveTo>
                  <a:pt x="0" y="0"/>
                </a:moveTo>
                <a:lnTo>
                  <a:pt x="12167921" y="0"/>
                </a:lnTo>
                <a:lnTo>
                  <a:pt x="12167921" y="6822977"/>
                </a:lnTo>
                <a:lnTo>
                  <a:pt x="0" y="6822977"/>
                </a:lnTo>
                <a:lnTo>
                  <a:pt x="0" y="0"/>
                </a:lnTo>
                <a:close/>
              </a:path>
            </a:pathLst>
          </a:custGeom>
          <a:blipFill>
            <a:blip r:embed="rId6"/>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57"/>
            <a:ext cx="12167921" cy="6822977"/>
          </a:xfrm>
          <a:custGeom>
            <a:avLst/>
            <a:gdLst/>
            <a:ahLst/>
            <a:cxnLst/>
            <a:rect r="r" b="b" t="t" l="l"/>
            <a:pathLst>
              <a:path h="6822977" w="12167921">
                <a:moveTo>
                  <a:pt x="0" y="0"/>
                </a:moveTo>
                <a:lnTo>
                  <a:pt x="12167921" y="0"/>
                </a:lnTo>
                <a:lnTo>
                  <a:pt x="12167921" y="6822977"/>
                </a:lnTo>
                <a:lnTo>
                  <a:pt x="0" y="6822977"/>
                </a:lnTo>
                <a:lnTo>
                  <a:pt x="0" y="0"/>
                </a:lnTo>
                <a:close/>
              </a:path>
            </a:pathLst>
          </a:custGeom>
          <a:blipFill>
            <a:blip r:embed="rId6"/>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3503" y="-63503"/>
            <a:ext cx="12318997" cy="6985006"/>
          </a:xfrm>
          <a:custGeom>
            <a:avLst/>
            <a:gdLst/>
            <a:ahLst/>
            <a:cxnLst/>
            <a:rect r="r" b="b" t="t" l="l"/>
            <a:pathLst>
              <a:path h="6985006" w="12318997">
                <a:moveTo>
                  <a:pt x="0" y="0"/>
                </a:moveTo>
                <a:lnTo>
                  <a:pt x="12318997" y="0"/>
                </a:lnTo>
                <a:lnTo>
                  <a:pt x="123189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191500" y="9525"/>
            <a:ext cx="4000500" cy="6848475"/>
          </a:xfrm>
          <a:custGeom>
            <a:avLst/>
            <a:gdLst/>
            <a:ahLst/>
            <a:cxnLst/>
            <a:rect r="r" b="b" t="t" l="l"/>
            <a:pathLst>
              <a:path h="6848475" w="4000500">
                <a:moveTo>
                  <a:pt x="0" y="0"/>
                </a:moveTo>
                <a:lnTo>
                  <a:pt x="4000500" y="0"/>
                </a:lnTo>
                <a:lnTo>
                  <a:pt x="4000500" y="6848475"/>
                </a:lnTo>
                <a:lnTo>
                  <a:pt x="0" y="6848475"/>
                </a:lnTo>
                <a:lnTo>
                  <a:pt x="0" y="0"/>
                </a:lnTo>
                <a:close/>
              </a:path>
            </a:pathLst>
          </a:custGeom>
          <a:blipFill>
            <a:blip r:embed="rId6"/>
            <a:stretch>
              <a:fillRect l="0" t="0" r="-714" b="-139"/>
            </a:stretch>
          </a:blipFill>
        </p:spPr>
      </p:sp>
      <p:sp>
        <p:nvSpPr>
          <p:cNvPr name="Freeform 5" id="5"/>
          <p:cNvSpPr/>
          <p:nvPr/>
        </p:nvSpPr>
        <p:spPr>
          <a:xfrm flipH="false" flipV="false" rot="0">
            <a:off x="-63503" y="1050922"/>
            <a:ext cx="9013822" cy="5870572"/>
          </a:xfrm>
          <a:custGeom>
            <a:avLst/>
            <a:gdLst/>
            <a:ahLst/>
            <a:cxnLst/>
            <a:rect r="r" b="b" t="t" l="l"/>
            <a:pathLst>
              <a:path h="5870572" w="9013822">
                <a:moveTo>
                  <a:pt x="0" y="0"/>
                </a:moveTo>
                <a:lnTo>
                  <a:pt x="9013822" y="0"/>
                </a:lnTo>
                <a:lnTo>
                  <a:pt x="9013822" y="5870572"/>
                </a:lnTo>
                <a:lnTo>
                  <a:pt x="0" y="587057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0" y="1209675"/>
            <a:ext cx="5048250" cy="2724150"/>
          </a:xfrm>
          <a:custGeom>
            <a:avLst/>
            <a:gdLst/>
            <a:ahLst/>
            <a:cxnLst/>
            <a:rect r="r" b="b" t="t" l="l"/>
            <a:pathLst>
              <a:path h="2724150" w="5048250">
                <a:moveTo>
                  <a:pt x="0" y="0"/>
                </a:moveTo>
                <a:lnTo>
                  <a:pt x="5048250" y="0"/>
                </a:lnTo>
                <a:lnTo>
                  <a:pt x="5048250" y="2724150"/>
                </a:lnTo>
                <a:lnTo>
                  <a:pt x="0" y="2724150"/>
                </a:lnTo>
                <a:lnTo>
                  <a:pt x="0" y="0"/>
                </a:lnTo>
                <a:close/>
              </a:path>
            </a:pathLst>
          </a:custGeom>
          <a:blipFill>
            <a:blip r:embed="rId9"/>
            <a:stretch>
              <a:fillRect l="-566" t="0" r="0" b="0"/>
            </a:stretch>
          </a:blipFill>
        </p:spPr>
      </p:sp>
      <p:sp>
        <p:nvSpPr>
          <p:cNvPr name="Freeform 7" id="7"/>
          <p:cNvSpPr/>
          <p:nvPr/>
        </p:nvSpPr>
        <p:spPr>
          <a:xfrm flipH="false" flipV="false" rot="0">
            <a:off x="5048250" y="1209675"/>
            <a:ext cx="3743325" cy="2057400"/>
          </a:xfrm>
          <a:custGeom>
            <a:avLst/>
            <a:gdLst/>
            <a:ahLst/>
            <a:cxnLst/>
            <a:rect r="r" b="b" t="t" l="l"/>
            <a:pathLst>
              <a:path h="2057400" w="3743325">
                <a:moveTo>
                  <a:pt x="0" y="0"/>
                </a:moveTo>
                <a:lnTo>
                  <a:pt x="3743325" y="0"/>
                </a:lnTo>
                <a:lnTo>
                  <a:pt x="3743325" y="2057400"/>
                </a:lnTo>
                <a:lnTo>
                  <a:pt x="0" y="2057400"/>
                </a:lnTo>
                <a:lnTo>
                  <a:pt x="0" y="0"/>
                </a:lnTo>
                <a:close/>
              </a:path>
            </a:pathLst>
          </a:custGeom>
          <a:blipFill>
            <a:blip r:embed="rId10"/>
            <a:stretch>
              <a:fillRect l="0" t="0" r="0" b="0"/>
            </a:stretch>
          </a:blipFill>
        </p:spPr>
      </p:sp>
      <p:sp>
        <p:nvSpPr>
          <p:cNvPr name="Freeform 8" id="8"/>
          <p:cNvSpPr/>
          <p:nvPr/>
        </p:nvSpPr>
        <p:spPr>
          <a:xfrm flipH="false" flipV="false" rot="0">
            <a:off x="5048250" y="4724400"/>
            <a:ext cx="3743325" cy="2133600"/>
          </a:xfrm>
          <a:custGeom>
            <a:avLst/>
            <a:gdLst/>
            <a:ahLst/>
            <a:cxnLst/>
            <a:rect r="r" b="b" t="t" l="l"/>
            <a:pathLst>
              <a:path h="2133600" w="3743325">
                <a:moveTo>
                  <a:pt x="0" y="0"/>
                </a:moveTo>
                <a:lnTo>
                  <a:pt x="3743325" y="0"/>
                </a:lnTo>
                <a:lnTo>
                  <a:pt x="3743325" y="2133600"/>
                </a:lnTo>
                <a:lnTo>
                  <a:pt x="0" y="2133600"/>
                </a:lnTo>
                <a:lnTo>
                  <a:pt x="0" y="0"/>
                </a:lnTo>
                <a:close/>
              </a:path>
            </a:pathLst>
          </a:custGeom>
          <a:blipFill>
            <a:blip r:embed="rId11"/>
            <a:stretch>
              <a:fillRect l="0" t="0" r="0" b="-4910"/>
            </a:stretch>
          </a:blipFill>
        </p:spPr>
      </p:sp>
      <p:sp>
        <p:nvSpPr>
          <p:cNvPr name="Freeform 9" id="9"/>
          <p:cNvSpPr/>
          <p:nvPr/>
        </p:nvSpPr>
        <p:spPr>
          <a:xfrm flipH="false" flipV="false" rot="0">
            <a:off x="5048250" y="3000375"/>
            <a:ext cx="3743325" cy="1714500"/>
          </a:xfrm>
          <a:custGeom>
            <a:avLst/>
            <a:gdLst/>
            <a:ahLst/>
            <a:cxnLst/>
            <a:rect r="r" b="b" t="t" l="l"/>
            <a:pathLst>
              <a:path h="1714500" w="3743325">
                <a:moveTo>
                  <a:pt x="0" y="0"/>
                </a:moveTo>
                <a:lnTo>
                  <a:pt x="3743325" y="0"/>
                </a:lnTo>
                <a:lnTo>
                  <a:pt x="3743325" y="1714500"/>
                </a:lnTo>
                <a:lnTo>
                  <a:pt x="0" y="1714500"/>
                </a:lnTo>
                <a:lnTo>
                  <a:pt x="0" y="0"/>
                </a:lnTo>
                <a:close/>
              </a:path>
            </a:pathLst>
          </a:custGeom>
          <a:blipFill>
            <a:blip r:embed="rId12"/>
            <a:stretch>
              <a:fillRect l="0" t="0" r="0" b="0"/>
            </a:stretch>
          </a:blipFill>
        </p:spPr>
      </p:sp>
      <p:sp>
        <p:nvSpPr>
          <p:cNvPr name="Freeform 10" id="10"/>
          <p:cNvSpPr/>
          <p:nvPr/>
        </p:nvSpPr>
        <p:spPr>
          <a:xfrm flipH="false" flipV="false" rot="0">
            <a:off x="0" y="3905250"/>
            <a:ext cx="5067300" cy="2952750"/>
          </a:xfrm>
          <a:custGeom>
            <a:avLst/>
            <a:gdLst/>
            <a:ahLst/>
            <a:cxnLst/>
            <a:rect r="r" b="b" t="t" l="l"/>
            <a:pathLst>
              <a:path h="2952750" w="5067300">
                <a:moveTo>
                  <a:pt x="0" y="0"/>
                </a:moveTo>
                <a:lnTo>
                  <a:pt x="5067300" y="0"/>
                </a:lnTo>
                <a:lnTo>
                  <a:pt x="5067300" y="2952750"/>
                </a:lnTo>
                <a:lnTo>
                  <a:pt x="0" y="2952750"/>
                </a:lnTo>
                <a:lnTo>
                  <a:pt x="0" y="0"/>
                </a:lnTo>
                <a:close/>
              </a:path>
            </a:pathLst>
          </a:custGeom>
          <a:blipFill>
            <a:blip r:embed="rId13"/>
            <a:stretch>
              <a:fillRect l="-563" t="0" r="0" b="0"/>
            </a:stretch>
          </a:blipFill>
        </p:spPr>
      </p:sp>
      <p:sp>
        <p:nvSpPr>
          <p:cNvPr name="TextBox 11" id="11"/>
          <p:cNvSpPr txBox="true"/>
          <p:nvPr/>
        </p:nvSpPr>
        <p:spPr>
          <a:xfrm rot="0">
            <a:off x="2542289" y="177270"/>
            <a:ext cx="4233415" cy="386696"/>
          </a:xfrm>
          <a:prstGeom prst="rect">
            <a:avLst/>
          </a:prstGeom>
        </p:spPr>
        <p:txBody>
          <a:bodyPr anchor="t" rtlCol="false" tIns="0" lIns="0" bIns="0" rIns="0">
            <a:spAutoFit/>
          </a:bodyPr>
          <a:lstStyle/>
          <a:p>
            <a:pPr algn="l">
              <a:lnSpc>
                <a:spcPts val="3051"/>
              </a:lnSpc>
            </a:pPr>
            <a:r>
              <a:rPr lang="en-US" b="true" sz="2179">
                <a:solidFill>
                  <a:srgbClr val="0F7698"/>
                </a:solidFill>
                <a:latin typeface="Trebuchet MS Bold"/>
                <a:ea typeface="Trebuchet MS Bold"/>
                <a:cs typeface="Trebuchet MS Bold"/>
                <a:sym typeface="Trebuchet MS Bold"/>
              </a:rPr>
              <a:t>Áreas Marinas Protegidas de Granada, </a:t>
            </a:r>
          </a:p>
        </p:txBody>
      </p:sp>
      <p:sp>
        <p:nvSpPr>
          <p:cNvPr name="TextBox 12" id="12"/>
          <p:cNvSpPr txBox="true"/>
          <p:nvPr/>
        </p:nvSpPr>
        <p:spPr>
          <a:xfrm rot="0">
            <a:off x="3368678" y="521113"/>
            <a:ext cx="2482939" cy="386315"/>
          </a:xfrm>
          <a:prstGeom prst="rect">
            <a:avLst/>
          </a:prstGeom>
        </p:spPr>
        <p:txBody>
          <a:bodyPr anchor="t" rtlCol="false" tIns="0" lIns="0" bIns="0" rIns="0">
            <a:spAutoFit/>
          </a:bodyPr>
          <a:lstStyle/>
          <a:p>
            <a:pPr algn="l">
              <a:lnSpc>
                <a:spcPts val="3048"/>
              </a:lnSpc>
            </a:pPr>
            <a:r>
              <a:rPr lang="en-US" b="true" sz="2177">
                <a:solidFill>
                  <a:srgbClr val="0F7698"/>
                </a:solidFill>
                <a:latin typeface="Trebuchet MS Bold"/>
                <a:ea typeface="Trebuchet MS Bold"/>
                <a:cs typeface="Trebuchet MS Bold"/>
                <a:sym typeface="Trebuchet MS Bold"/>
              </a:rPr>
              <a:t>PARAÍSOS EN PELIGRO</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3503" y="-63503"/>
            <a:ext cx="12318997" cy="6985006"/>
          </a:xfrm>
          <a:custGeom>
            <a:avLst/>
            <a:gdLst/>
            <a:ahLst/>
            <a:cxnLst/>
            <a:rect r="r" b="b" t="t" l="l"/>
            <a:pathLst>
              <a:path h="6985006" w="12318997">
                <a:moveTo>
                  <a:pt x="0" y="0"/>
                </a:moveTo>
                <a:lnTo>
                  <a:pt x="12318997" y="0"/>
                </a:lnTo>
                <a:lnTo>
                  <a:pt x="123189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191500" y="9525"/>
            <a:ext cx="4000500" cy="6848475"/>
          </a:xfrm>
          <a:custGeom>
            <a:avLst/>
            <a:gdLst/>
            <a:ahLst/>
            <a:cxnLst/>
            <a:rect r="r" b="b" t="t" l="l"/>
            <a:pathLst>
              <a:path h="6848475" w="4000500">
                <a:moveTo>
                  <a:pt x="0" y="0"/>
                </a:moveTo>
                <a:lnTo>
                  <a:pt x="4000500" y="0"/>
                </a:lnTo>
                <a:lnTo>
                  <a:pt x="4000500" y="6848475"/>
                </a:lnTo>
                <a:lnTo>
                  <a:pt x="0" y="6848475"/>
                </a:lnTo>
                <a:lnTo>
                  <a:pt x="0" y="0"/>
                </a:lnTo>
                <a:close/>
              </a:path>
            </a:pathLst>
          </a:custGeom>
          <a:blipFill>
            <a:blip r:embed="rId6"/>
            <a:stretch>
              <a:fillRect l="0" t="0" r="-714" b="-139"/>
            </a:stretch>
          </a:blipFill>
        </p:spPr>
      </p:sp>
      <p:sp>
        <p:nvSpPr>
          <p:cNvPr name="Freeform 5" id="5"/>
          <p:cNvSpPr/>
          <p:nvPr/>
        </p:nvSpPr>
        <p:spPr>
          <a:xfrm flipH="false" flipV="false" rot="0">
            <a:off x="4248150" y="1133475"/>
            <a:ext cx="4543425" cy="5724525"/>
          </a:xfrm>
          <a:custGeom>
            <a:avLst/>
            <a:gdLst/>
            <a:ahLst/>
            <a:cxnLst/>
            <a:rect r="r" b="b" t="t" l="l"/>
            <a:pathLst>
              <a:path h="5724525" w="4543425">
                <a:moveTo>
                  <a:pt x="0" y="0"/>
                </a:moveTo>
                <a:lnTo>
                  <a:pt x="4543425" y="0"/>
                </a:lnTo>
                <a:lnTo>
                  <a:pt x="4543425" y="5724525"/>
                </a:lnTo>
                <a:lnTo>
                  <a:pt x="0" y="57245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0" y="1247775"/>
            <a:ext cx="4305300" cy="2629662"/>
          </a:xfrm>
          <a:custGeom>
            <a:avLst/>
            <a:gdLst/>
            <a:ahLst/>
            <a:cxnLst/>
            <a:rect r="r" b="b" t="t" l="l"/>
            <a:pathLst>
              <a:path h="2629662" w="4305300">
                <a:moveTo>
                  <a:pt x="0" y="0"/>
                </a:moveTo>
                <a:lnTo>
                  <a:pt x="4305300" y="0"/>
                </a:lnTo>
                <a:lnTo>
                  <a:pt x="4305300" y="2629662"/>
                </a:lnTo>
                <a:lnTo>
                  <a:pt x="0" y="2629662"/>
                </a:lnTo>
                <a:lnTo>
                  <a:pt x="0" y="0"/>
                </a:lnTo>
                <a:close/>
              </a:path>
            </a:pathLst>
          </a:custGeom>
          <a:blipFill>
            <a:blip r:embed="rId9"/>
            <a:stretch>
              <a:fillRect l="-663" t="0" r="0" b="0"/>
            </a:stretch>
          </a:blipFill>
        </p:spPr>
      </p:sp>
      <p:sp>
        <p:nvSpPr>
          <p:cNvPr name="Freeform 7" id="7"/>
          <p:cNvSpPr/>
          <p:nvPr/>
        </p:nvSpPr>
        <p:spPr>
          <a:xfrm flipH="false" flipV="false" rot="0">
            <a:off x="4305300" y="1247775"/>
            <a:ext cx="4371975" cy="2495550"/>
          </a:xfrm>
          <a:custGeom>
            <a:avLst/>
            <a:gdLst/>
            <a:ahLst/>
            <a:cxnLst/>
            <a:rect r="r" b="b" t="t" l="l"/>
            <a:pathLst>
              <a:path h="2495550" w="4371975">
                <a:moveTo>
                  <a:pt x="0" y="0"/>
                </a:moveTo>
                <a:lnTo>
                  <a:pt x="4371975" y="0"/>
                </a:lnTo>
                <a:lnTo>
                  <a:pt x="4371975" y="2495550"/>
                </a:lnTo>
                <a:lnTo>
                  <a:pt x="0" y="2495550"/>
                </a:lnTo>
                <a:lnTo>
                  <a:pt x="0" y="0"/>
                </a:lnTo>
                <a:close/>
              </a:path>
            </a:pathLst>
          </a:custGeom>
          <a:blipFill>
            <a:blip r:embed="rId10"/>
            <a:stretch>
              <a:fillRect l="0" t="0" r="0" b="0"/>
            </a:stretch>
          </a:blipFill>
        </p:spPr>
      </p:sp>
      <p:sp>
        <p:nvSpPr>
          <p:cNvPr name="Freeform 8" id="8"/>
          <p:cNvSpPr/>
          <p:nvPr/>
        </p:nvSpPr>
        <p:spPr>
          <a:xfrm flipH="false" flipV="false" rot="0">
            <a:off x="0" y="3743325"/>
            <a:ext cx="4800600" cy="3114675"/>
          </a:xfrm>
          <a:custGeom>
            <a:avLst/>
            <a:gdLst/>
            <a:ahLst/>
            <a:cxnLst/>
            <a:rect r="r" b="b" t="t" l="l"/>
            <a:pathLst>
              <a:path h="3114675" w="4800600">
                <a:moveTo>
                  <a:pt x="0" y="0"/>
                </a:moveTo>
                <a:lnTo>
                  <a:pt x="4800600" y="0"/>
                </a:lnTo>
                <a:lnTo>
                  <a:pt x="4800600" y="3114675"/>
                </a:lnTo>
                <a:lnTo>
                  <a:pt x="0" y="3114675"/>
                </a:lnTo>
                <a:lnTo>
                  <a:pt x="0" y="0"/>
                </a:lnTo>
                <a:close/>
              </a:path>
            </a:pathLst>
          </a:custGeom>
          <a:blipFill>
            <a:blip r:embed="rId11"/>
            <a:stretch>
              <a:fillRect l="-595" t="0" r="0" b="0"/>
            </a:stretch>
          </a:blipFill>
        </p:spPr>
      </p:sp>
      <p:sp>
        <p:nvSpPr>
          <p:cNvPr name="Freeform 9" id="9"/>
          <p:cNvSpPr/>
          <p:nvPr/>
        </p:nvSpPr>
        <p:spPr>
          <a:xfrm flipH="false" flipV="false" rot="0">
            <a:off x="4800600" y="3743325"/>
            <a:ext cx="3876675" cy="3114675"/>
          </a:xfrm>
          <a:custGeom>
            <a:avLst/>
            <a:gdLst/>
            <a:ahLst/>
            <a:cxnLst/>
            <a:rect r="r" b="b" t="t" l="l"/>
            <a:pathLst>
              <a:path h="3114675" w="3876675">
                <a:moveTo>
                  <a:pt x="0" y="0"/>
                </a:moveTo>
                <a:lnTo>
                  <a:pt x="3876675" y="0"/>
                </a:lnTo>
                <a:lnTo>
                  <a:pt x="3876675" y="3114675"/>
                </a:lnTo>
                <a:lnTo>
                  <a:pt x="0" y="3114675"/>
                </a:lnTo>
                <a:lnTo>
                  <a:pt x="0" y="0"/>
                </a:lnTo>
                <a:close/>
              </a:path>
            </a:pathLst>
          </a:custGeom>
          <a:blipFill>
            <a:blip r:embed="rId12"/>
            <a:stretch>
              <a:fillRect l="0" t="0" r="0" b="0"/>
            </a:stretch>
          </a:blipFill>
        </p:spPr>
      </p:sp>
      <p:sp>
        <p:nvSpPr>
          <p:cNvPr name="TextBox 10" id="10"/>
          <p:cNvSpPr txBox="true"/>
          <p:nvPr/>
        </p:nvSpPr>
        <p:spPr>
          <a:xfrm rot="0">
            <a:off x="1785623" y="177270"/>
            <a:ext cx="5774893" cy="386696"/>
          </a:xfrm>
          <a:prstGeom prst="rect">
            <a:avLst/>
          </a:prstGeom>
        </p:spPr>
        <p:txBody>
          <a:bodyPr anchor="t" rtlCol="false" tIns="0" lIns="0" bIns="0" rIns="0">
            <a:spAutoFit/>
          </a:bodyPr>
          <a:lstStyle/>
          <a:p>
            <a:pPr algn="l">
              <a:lnSpc>
                <a:spcPts val="3051"/>
              </a:lnSpc>
            </a:pPr>
            <a:r>
              <a:rPr lang="en-US" b="true" sz="2179">
                <a:solidFill>
                  <a:srgbClr val="0F7698"/>
                </a:solidFill>
                <a:latin typeface="Trebuchet MS Bold"/>
                <a:ea typeface="Trebuchet MS Bold"/>
                <a:cs typeface="Trebuchet MS Bold"/>
                <a:sym typeface="Trebuchet MS Bold"/>
              </a:rPr>
              <a:t>ZEC acantilados y fondos marinos Punta de la Mona, </a:t>
            </a:r>
          </a:p>
        </p:txBody>
      </p:sp>
      <p:sp>
        <p:nvSpPr>
          <p:cNvPr name="TextBox 11" id="11"/>
          <p:cNvSpPr txBox="true"/>
          <p:nvPr/>
        </p:nvSpPr>
        <p:spPr>
          <a:xfrm rot="0">
            <a:off x="3234690" y="521113"/>
            <a:ext cx="2758116" cy="386315"/>
          </a:xfrm>
          <a:prstGeom prst="rect">
            <a:avLst/>
          </a:prstGeom>
        </p:spPr>
        <p:txBody>
          <a:bodyPr anchor="t" rtlCol="false" tIns="0" lIns="0" bIns="0" rIns="0">
            <a:spAutoFit/>
          </a:bodyPr>
          <a:lstStyle/>
          <a:p>
            <a:pPr algn="l">
              <a:lnSpc>
                <a:spcPts val="3048"/>
              </a:lnSpc>
            </a:pPr>
            <a:r>
              <a:rPr lang="en-US" b="true" sz="2177">
                <a:solidFill>
                  <a:srgbClr val="0F7698"/>
                </a:solidFill>
                <a:latin typeface="Trebuchet MS Bold"/>
                <a:ea typeface="Trebuchet MS Bold"/>
                <a:cs typeface="Trebuchet MS Bold"/>
                <a:sym typeface="Trebuchet MS Bold"/>
              </a:rPr>
              <a:t>UN PARAÍSO EN PELIGRO</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10025"/>
            <a:ext cx="447675" cy="2847975"/>
          </a:xfrm>
          <a:custGeom>
            <a:avLst/>
            <a:gdLst/>
            <a:ahLst/>
            <a:cxnLst/>
            <a:rect r="r" b="b" t="t" l="l"/>
            <a:pathLst>
              <a:path h="2847975" w="447675">
                <a:moveTo>
                  <a:pt x="0" y="0"/>
                </a:moveTo>
                <a:lnTo>
                  <a:pt x="447675" y="0"/>
                </a:lnTo>
                <a:lnTo>
                  <a:pt x="447675" y="2847975"/>
                </a:lnTo>
                <a:lnTo>
                  <a:pt x="0" y="2847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65406" y="-63503"/>
            <a:ext cx="4890097" cy="6985006"/>
          </a:xfrm>
          <a:custGeom>
            <a:avLst/>
            <a:gdLst/>
            <a:ahLst/>
            <a:cxnLst/>
            <a:rect r="r" b="b" t="t" l="l"/>
            <a:pathLst>
              <a:path h="6985006" w="4890097">
                <a:moveTo>
                  <a:pt x="0" y="0"/>
                </a:moveTo>
                <a:lnTo>
                  <a:pt x="4890097" y="0"/>
                </a:lnTo>
                <a:lnTo>
                  <a:pt x="4890097" y="6985006"/>
                </a:lnTo>
                <a:lnTo>
                  <a:pt x="0" y="698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9525"/>
            <a:ext cx="12192000" cy="6848475"/>
          </a:xfrm>
          <a:custGeom>
            <a:avLst/>
            <a:gdLst/>
            <a:ahLst/>
            <a:cxnLst/>
            <a:rect r="r" b="b" t="t" l="l"/>
            <a:pathLst>
              <a:path h="6848475" w="12192000">
                <a:moveTo>
                  <a:pt x="0" y="0"/>
                </a:moveTo>
                <a:lnTo>
                  <a:pt x="12192000" y="0"/>
                </a:lnTo>
                <a:lnTo>
                  <a:pt x="12192000" y="6848475"/>
                </a:lnTo>
                <a:lnTo>
                  <a:pt x="0" y="6848475"/>
                </a:lnTo>
                <a:lnTo>
                  <a:pt x="0" y="0"/>
                </a:lnTo>
                <a:close/>
              </a:path>
            </a:pathLst>
          </a:custGeom>
          <a:blipFill>
            <a:blip r:embed="rId6"/>
            <a:stretch>
              <a:fillRect l="0" t="0" r="0" b="-556"/>
            </a:stretch>
          </a:blipFill>
        </p:spPr>
      </p:sp>
      <p:sp>
        <p:nvSpPr>
          <p:cNvPr name="Freeform 5" id="5"/>
          <p:cNvSpPr/>
          <p:nvPr/>
        </p:nvSpPr>
        <p:spPr>
          <a:xfrm flipH="false" flipV="false" rot="0">
            <a:off x="5981700" y="1457325"/>
            <a:ext cx="6000750" cy="3562350"/>
          </a:xfrm>
          <a:custGeom>
            <a:avLst/>
            <a:gdLst/>
            <a:ahLst/>
            <a:cxnLst/>
            <a:rect r="r" b="b" t="t" l="l"/>
            <a:pathLst>
              <a:path h="3562350" w="6000750">
                <a:moveTo>
                  <a:pt x="0" y="0"/>
                </a:moveTo>
                <a:lnTo>
                  <a:pt x="6000750" y="0"/>
                </a:lnTo>
                <a:lnTo>
                  <a:pt x="6000750" y="3562350"/>
                </a:lnTo>
                <a:lnTo>
                  <a:pt x="0" y="3562350"/>
                </a:lnTo>
                <a:lnTo>
                  <a:pt x="0" y="0"/>
                </a:lnTo>
                <a:close/>
              </a:path>
            </a:pathLst>
          </a:custGeom>
          <a:blipFill>
            <a:blip r:embed="rId7"/>
            <a:stretch>
              <a:fillRect l="0" t="0" r="0" b="0"/>
            </a:stretch>
          </a:blipFill>
        </p:spPr>
      </p:sp>
      <p:sp>
        <p:nvSpPr>
          <p:cNvPr name="Freeform 6" id="6"/>
          <p:cNvSpPr/>
          <p:nvPr/>
        </p:nvSpPr>
        <p:spPr>
          <a:xfrm flipH="false" flipV="false" rot="0">
            <a:off x="447675" y="1457325"/>
            <a:ext cx="5438775" cy="3581400"/>
          </a:xfrm>
          <a:custGeom>
            <a:avLst/>
            <a:gdLst/>
            <a:ahLst/>
            <a:cxnLst/>
            <a:rect r="r" b="b" t="t" l="l"/>
            <a:pathLst>
              <a:path h="3581400" w="5438775">
                <a:moveTo>
                  <a:pt x="0" y="0"/>
                </a:moveTo>
                <a:lnTo>
                  <a:pt x="5438775" y="0"/>
                </a:lnTo>
                <a:lnTo>
                  <a:pt x="5438775" y="3581400"/>
                </a:lnTo>
                <a:lnTo>
                  <a:pt x="0" y="3581400"/>
                </a:lnTo>
                <a:lnTo>
                  <a:pt x="0" y="0"/>
                </a:lnTo>
                <a:close/>
              </a:path>
            </a:pathLst>
          </a:custGeom>
          <a:blipFill>
            <a:blip r:embed="rId8"/>
            <a:stretch>
              <a:fillRect l="0" t="0" r="0" b="0"/>
            </a:stretch>
          </a:blipFill>
        </p:spPr>
      </p:sp>
      <p:sp>
        <p:nvSpPr>
          <p:cNvPr name="Freeform 7" id="7"/>
          <p:cNvSpPr/>
          <p:nvPr/>
        </p:nvSpPr>
        <p:spPr>
          <a:xfrm flipH="false" flipV="false" rot="0">
            <a:off x="1514475" y="5981700"/>
            <a:ext cx="433388" cy="376238"/>
          </a:xfrm>
          <a:custGeom>
            <a:avLst/>
            <a:gdLst/>
            <a:ahLst/>
            <a:cxnLst/>
            <a:rect r="r" b="b" t="t" l="l"/>
            <a:pathLst>
              <a:path h="376238" w="433388">
                <a:moveTo>
                  <a:pt x="0" y="0"/>
                </a:moveTo>
                <a:lnTo>
                  <a:pt x="433387" y="0"/>
                </a:lnTo>
                <a:lnTo>
                  <a:pt x="433387" y="376238"/>
                </a:lnTo>
                <a:lnTo>
                  <a:pt x="0" y="376238"/>
                </a:lnTo>
                <a:lnTo>
                  <a:pt x="0" y="0"/>
                </a:lnTo>
                <a:close/>
              </a:path>
            </a:pathLst>
          </a:custGeom>
          <a:blipFill>
            <a:blip r:embed="rId9"/>
            <a:stretch>
              <a:fillRect l="0" t="0" r="0" b="0"/>
            </a:stretch>
          </a:blipFill>
        </p:spPr>
      </p:sp>
      <p:sp>
        <p:nvSpPr>
          <p:cNvPr name="Freeform 8" id="8"/>
          <p:cNvSpPr/>
          <p:nvPr/>
        </p:nvSpPr>
        <p:spPr>
          <a:xfrm flipH="false" flipV="false" rot="0">
            <a:off x="1474403" y="5951953"/>
            <a:ext cx="493395" cy="431873"/>
          </a:xfrm>
          <a:custGeom>
            <a:avLst/>
            <a:gdLst/>
            <a:ahLst/>
            <a:cxnLst/>
            <a:rect r="r" b="b" t="t" l="l"/>
            <a:pathLst>
              <a:path h="431873" w="493395">
                <a:moveTo>
                  <a:pt x="0" y="0"/>
                </a:moveTo>
                <a:lnTo>
                  <a:pt x="493395" y="0"/>
                </a:lnTo>
                <a:lnTo>
                  <a:pt x="493395" y="431873"/>
                </a:lnTo>
                <a:lnTo>
                  <a:pt x="0" y="43187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1993459" y="5931418"/>
            <a:ext cx="2001650" cy="452409"/>
          </a:xfrm>
          <a:custGeom>
            <a:avLst/>
            <a:gdLst/>
            <a:ahLst/>
            <a:cxnLst/>
            <a:rect r="r" b="b" t="t" l="l"/>
            <a:pathLst>
              <a:path h="452409" w="2001650">
                <a:moveTo>
                  <a:pt x="0" y="0"/>
                </a:moveTo>
                <a:lnTo>
                  <a:pt x="2001650" y="0"/>
                </a:lnTo>
                <a:lnTo>
                  <a:pt x="2001650" y="452408"/>
                </a:lnTo>
                <a:lnTo>
                  <a:pt x="0" y="45240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0">
            <a:off x="4004500" y="5932094"/>
            <a:ext cx="579501" cy="451742"/>
          </a:xfrm>
          <a:custGeom>
            <a:avLst/>
            <a:gdLst/>
            <a:ahLst/>
            <a:cxnLst/>
            <a:rect r="r" b="b" t="t" l="l"/>
            <a:pathLst>
              <a:path h="451742" w="579501">
                <a:moveTo>
                  <a:pt x="0" y="0"/>
                </a:moveTo>
                <a:lnTo>
                  <a:pt x="579502" y="0"/>
                </a:lnTo>
                <a:lnTo>
                  <a:pt x="579502" y="451742"/>
                </a:lnTo>
                <a:lnTo>
                  <a:pt x="0" y="45174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4492180" y="5931418"/>
            <a:ext cx="192786" cy="448618"/>
          </a:xfrm>
          <a:custGeom>
            <a:avLst/>
            <a:gdLst/>
            <a:ahLst/>
            <a:cxnLst/>
            <a:rect r="r" b="b" t="t" l="l"/>
            <a:pathLst>
              <a:path h="448618" w="192786">
                <a:moveTo>
                  <a:pt x="0" y="0"/>
                </a:moveTo>
                <a:lnTo>
                  <a:pt x="192787" y="0"/>
                </a:lnTo>
                <a:lnTo>
                  <a:pt x="192787" y="448618"/>
                </a:lnTo>
                <a:lnTo>
                  <a:pt x="0" y="44861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0">
            <a:off x="4695758" y="5929627"/>
            <a:ext cx="1561462" cy="454200"/>
          </a:xfrm>
          <a:custGeom>
            <a:avLst/>
            <a:gdLst/>
            <a:ahLst/>
            <a:cxnLst/>
            <a:rect r="r" b="b" t="t" l="l"/>
            <a:pathLst>
              <a:path h="454200" w="1561462">
                <a:moveTo>
                  <a:pt x="0" y="0"/>
                </a:moveTo>
                <a:lnTo>
                  <a:pt x="1561462" y="0"/>
                </a:lnTo>
                <a:lnTo>
                  <a:pt x="1561462" y="454199"/>
                </a:lnTo>
                <a:lnTo>
                  <a:pt x="0" y="45419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false" flipV="false" rot="0">
            <a:off x="6258239" y="5931418"/>
            <a:ext cx="1080135" cy="452409"/>
          </a:xfrm>
          <a:custGeom>
            <a:avLst/>
            <a:gdLst/>
            <a:ahLst/>
            <a:cxnLst/>
            <a:rect r="r" b="b" t="t" l="l"/>
            <a:pathLst>
              <a:path h="452409" w="1080135">
                <a:moveTo>
                  <a:pt x="0" y="0"/>
                </a:moveTo>
                <a:lnTo>
                  <a:pt x="1080135" y="0"/>
                </a:lnTo>
                <a:lnTo>
                  <a:pt x="1080135" y="452408"/>
                </a:lnTo>
                <a:lnTo>
                  <a:pt x="0" y="45240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4" id="14"/>
          <p:cNvSpPr/>
          <p:nvPr/>
        </p:nvSpPr>
        <p:spPr>
          <a:xfrm flipH="false" flipV="false" rot="0">
            <a:off x="7257602" y="5928741"/>
            <a:ext cx="668150" cy="455095"/>
          </a:xfrm>
          <a:custGeom>
            <a:avLst/>
            <a:gdLst/>
            <a:ahLst/>
            <a:cxnLst/>
            <a:rect r="r" b="b" t="t" l="l"/>
            <a:pathLst>
              <a:path h="455095" w="668150">
                <a:moveTo>
                  <a:pt x="0" y="0"/>
                </a:moveTo>
                <a:lnTo>
                  <a:pt x="668151" y="0"/>
                </a:lnTo>
                <a:lnTo>
                  <a:pt x="668151" y="455095"/>
                </a:lnTo>
                <a:lnTo>
                  <a:pt x="0" y="45509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5" id="15"/>
          <p:cNvSpPr/>
          <p:nvPr/>
        </p:nvSpPr>
        <p:spPr>
          <a:xfrm flipH="false" flipV="false" rot="0">
            <a:off x="7933115" y="5931418"/>
            <a:ext cx="2540508" cy="528304"/>
          </a:xfrm>
          <a:custGeom>
            <a:avLst/>
            <a:gdLst/>
            <a:ahLst/>
            <a:cxnLst/>
            <a:rect r="r" b="b" t="t" l="l"/>
            <a:pathLst>
              <a:path h="528304" w="2540508">
                <a:moveTo>
                  <a:pt x="0" y="0"/>
                </a:moveTo>
                <a:lnTo>
                  <a:pt x="2540508" y="0"/>
                </a:lnTo>
                <a:lnTo>
                  <a:pt x="2540508" y="528304"/>
                </a:lnTo>
                <a:lnTo>
                  <a:pt x="0" y="528304"/>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16" id="16"/>
          <p:cNvSpPr/>
          <p:nvPr/>
        </p:nvSpPr>
        <p:spPr>
          <a:xfrm flipH="false" flipV="false" rot="0">
            <a:off x="2028825" y="5962650"/>
            <a:ext cx="1947929" cy="395288"/>
          </a:xfrm>
          <a:custGeom>
            <a:avLst/>
            <a:gdLst/>
            <a:ahLst/>
            <a:cxnLst/>
            <a:rect r="r" b="b" t="t" l="l"/>
            <a:pathLst>
              <a:path h="395288" w="1947929">
                <a:moveTo>
                  <a:pt x="0" y="0"/>
                </a:moveTo>
                <a:lnTo>
                  <a:pt x="1947929" y="0"/>
                </a:lnTo>
                <a:lnTo>
                  <a:pt x="1947929" y="395288"/>
                </a:lnTo>
                <a:lnTo>
                  <a:pt x="0" y="395288"/>
                </a:lnTo>
                <a:lnTo>
                  <a:pt x="0" y="0"/>
                </a:lnTo>
                <a:close/>
              </a:path>
            </a:pathLst>
          </a:custGeom>
          <a:blipFill>
            <a:blip r:embed="rId26"/>
            <a:stretch>
              <a:fillRect l="0" t="0" r="0" b="0"/>
            </a:stretch>
          </a:blipFill>
        </p:spPr>
      </p:sp>
      <p:sp>
        <p:nvSpPr>
          <p:cNvPr name="Freeform 17" id="17"/>
          <p:cNvSpPr/>
          <p:nvPr/>
        </p:nvSpPr>
        <p:spPr>
          <a:xfrm flipH="false" flipV="false" rot="0">
            <a:off x="4038600" y="5962650"/>
            <a:ext cx="528638" cy="395288"/>
          </a:xfrm>
          <a:custGeom>
            <a:avLst/>
            <a:gdLst/>
            <a:ahLst/>
            <a:cxnLst/>
            <a:rect r="r" b="b" t="t" l="l"/>
            <a:pathLst>
              <a:path h="395288" w="528638">
                <a:moveTo>
                  <a:pt x="0" y="0"/>
                </a:moveTo>
                <a:lnTo>
                  <a:pt x="528638" y="0"/>
                </a:lnTo>
                <a:lnTo>
                  <a:pt x="528638" y="395288"/>
                </a:lnTo>
                <a:lnTo>
                  <a:pt x="0" y="395288"/>
                </a:lnTo>
                <a:lnTo>
                  <a:pt x="0" y="0"/>
                </a:lnTo>
                <a:close/>
              </a:path>
            </a:pathLst>
          </a:custGeom>
          <a:blipFill>
            <a:blip r:embed="rId27"/>
            <a:stretch>
              <a:fillRect l="0" t="0" r="0" b="0"/>
            </a:stretch>
          </a:blipFill>
        </p:spPr>
      </p:sp>
      <p:sp>
        <p:nvSpPr>
          <p:cNvPr name="Freeform 18" id="18"/>
          <p:cNvSpPr/>
          <p:nvPr/>
        </p:nvSpPr>
        <p:spPr>
          <a:xfrm flipH="false" flipV="false" rot="0">
            <a:off x="4533900" y="5962650"/>
            <a:ext cx="128588" cy="395288"/>
          </a:xfrm>
          <a:custGeom>
            <a:avLst/>
            <a:gdLst/>
            <a:ahLst/>
            <a:cxnLst/>
            <a:rect r="r" b="b" t="t" l="l"/>
            <a:pathLst>
              <a:path h="395288" w="128588">
                <a:moveTo>
                  <a:pt x="0" y="0"/>
                </a:moveTo>
                <a:lnTo>
                  <a:pt x="128588" y="0"/>
                </a:lnTo>
                <a:lnTo>
                  <a:pt x="128588" y="395288"/>
                </a:lnTo>
                <a:lnTo>
                  <a:pt x="0" y="395288"/>
                </a:lnTo>
                <a:lnTo>
                  <a:pt x="0" y="0"/>
                </a:lnTo>
                <a:close/>
              </a:path>
            </a:pathLst>
          </a:custGeom>
          <a:blipFill>
            <a:blip r:embed="rId28"/>
            <a:stretch>
              <a:fillRect l="0" t="0" r="0" b="0"/>
            </a:stretch>
          </a:blipFill>
        </p:spPr>
      </p:sp>
      <p:sp>
        <p:nvSpPr>
          <p:cNvPr name="Freeform 19" id="19"/>
          <p:cNvSpPr/>
          <p:nvPr/>
        </p:nvSpPr>
        <p:spPr>
          <a:xfrm flipH="false" flipV="false" rot="0">
            <a:off x="4733925" y="5962650"/>
            <a:ext cx="1500121" cy="395288"/>
          </a:xfrm>
          <a:custGeom>
            <a:avLst/>
            <a:gdLst/>
            <a:ahLst/>
            <a:cxnLst/>
            <a:rect r="r" b="b" t="t" l="l"/>
            <a:pathLst>
              <a:path h="395288" w="1500121">
                <a:moveTo>
                  <a:pt x="0" y="0"/>
                </a:moveTo>
                <a:lnTo>
                  <a:pt x="1500121" y="0"/>
                </a:lnTo>
                <a:lnTo>
                  <a:pt x="1500121" y="395288"/>
                </a:lnTo>
                <a:lnTo>
                  <a:pt x="0" y="395288"/>
                </a:lnTo>
                <a:lnTo>
                  <a:pt x="0" y="0"/>
                </a:lnTo>
                <a:close/>
              </a:path>
            </a:pathLst>
          </a:custGeom>
          <a:blipFill>
            <a:blip r:embed="rId29"/>
            <a:stretch>
              <a:fillRect l="0" t="0" r="0" b="0"/>
            </a:stretch>
          </a:blipFill>
        </p:spPr>
      </p:sp>
      <p:sp>
        <p:nvSpPr>
          <p:cNvPr name="Freeform 20" id="20"/>
          <p:cNvSpPr/>
          <p:nvPr/>
        </p:nvSpPr>
        <p:spPr>
          <a:xfrm flipH="false" flipV="false" rot="0">
            <a:off x="6296025" y="5962650"/>
            <a:ext cx="1023938" cy="395288"/>
          </a:xfrm>
          <a:custGeom>
            <a:avLst/>
            <a:gdLst/>
            <a:ahLst/>
            <a:cxnLst/>
            <a:rect r="r" b="b" t="t" l="l"/>
            <a:pathLst>
              <a:path h="395288" w="1023938">
                <a:moveTo>
                  <a:pt x="0" y="0"/>
                </a:moveTo>
                <a:lnTo>
                  <a:pt x="1023937" y="0"/>
                </a:lnTo>
                <a:lnTo>
                  <a:pt x="1023937" y="395288"/>
                </a:lnTo>
                <a:lnTo>
                  <a:pt x="0" y="395288"/>
                </a:lnTo>
                <a:lnTo>
                  <a:pt x="0" y="0"/>
                </a:lnTo>
                <a:close/>
              </a:path>
            </a:pathLst>
          </a:custGeom>
          <a:blipFill>
            <a:blip r:embed="rId30"/>
            <a:stretch>
              <a:fillRect l="0" t="0" r="0" b="0"/>
            </a:stretch>
          </a:blipFill>
        </p:spPr>
      </p:sp>
      <p:sp>
        <p:nvSpPr>
          <p:cNvPr name="Freeform 21" id="21"/>
          <p:cNvSpPr/>
          <p:nvPr/>
        </p:nvSpPr>
        <p:spPr>
          <a:xfrm flipH="false" flipV="false" rot="0">
            <a:off x="7296150" y="5962650"/>
            <a:ext cx="614362" cy="395288"/>
          </a:xfrm>
          <a:custGeom>
            <a:avLst/>
            <a:gdLst/>
            <a:ahLst/>
            <a:cxnLst/>
            <a:rect r="r" b="b" t="t" l="l"/>
            <a:pathLst>
              <a:path h="395288" w="614362">
                <a:moveTo>
                  <a:pt x="0" y="0"/>
                </a:moveTo>
                <a:lnTo>
                  <a:pt x="614362" y="0"/>
                </a:lnTo>
                <a:lnTo>
                  <a:pt x="614362" y="395288"/>
                </a:lnTo>
                <a:lnTo>
                  <a:pt x="0" y="395288"/>
                </a:lnTo>
                <a:lnTo>
                  <a:pt x="0" y="0"/>
                </a:lnTo>
                <a:close/>
              </a:path>
            </a:pathLst>
          </a:custGeom>
          <a:blipFill>
            <a:blip r:embed="rId31"/>
            <a:stretch>
              <a:fillRect l="0" t="0" r="0" b="0"/>
            </a:stretch>
          </a:blipFill>
        </p:spPr>
      </p:sp>
      <p:sp>
        <p:nvSpPr>
          <p:cNvPr name="Freeform 22" id="22"/>
          <p:cNvSpPr/>
          <p:nvPr/>
        </p:nvSpPr>
        <p:spPr>
          <a:xfrm flipH="false" flipV="false" rot="0">
            <a:off x="7972425" y="5962650"/>
            <a:ext cx="2481329" cy="471488"/>
          </a:xfrm>
          <a:custGeom>
            <a:avLst/>
            <a:gdLst/>
            <a:ahLst/>
            <a:cxnLst/>
            <a:rect r="r" b="b" t="t" l="l"/>
            <a:pathLst>
              <a:path h="471488" w="2481329">
                <a:moveTo>
                  <a:pt x="0" y="0"/>
                </a:moveTo>
                <a:lnTo>
                  <a:pt x="2481329" y="0"/>
                </a:lnTo>
                <a:lnTo>
                  <a:pt x="2481329" y="471488"/>
                </a:lnTo>
                <a:lnTo>
                  <a:pt x="0" y="471488"/>
                </a:lnTo>
                <a:lnTo>
                  <a:pt x="0" y="0"/>
                </a:lnTo>
                <a:close/>
              </a:path>
            </a:pathLst>
          </a:custGeom>
          <a:blipFill>
            <a:blip r:embed="rId32"/>
            <a:stretch>
              <a:fillRect l="0" t="0" r="0" b="0"/>
            </a:stretch>
          </a:blipFill>
        </p:spPr>
      </p:sp>
      <p:sp>
        <p:nvSpPr>
          <p:cNvPr name="Freeform 23" id="23"/>
          <p:cNvSpPr/>
          <p:nvPr/>
        </p:nvSpPr>
        <p:spPr>
          <a:xfrm flipH="false" flipV="false" rot="0">
            <a:off x="10420350" y="6210300"/>
            <a:ext cx="347662" cy="147638"/>
          </a:xfrm>
          <a:custGeom>
            <a:avLst/>
            <a:gdLst/>
            <a:ahLst/>
            <a:cxnLst/>
            <a:rect r="r" b="b" t="t" l="l"/>
            <a:pathLst>
              <a:path h="147638" w="347662">
                <a:moveTo>
                  <a:pt x="0" y="0"/>
                </a:moveTo>
                <a:lnTo>
                  <a:pt x="347662" y="0"/>
                </a:lnTo>
                <a:lnTo>
                  <a:pt x="347662" y="147638"/>
                </a:lnTo>
                <a:lnTo>
                  <a:pt x="0" y="147638"/>
                </a:lnTo>
                <a:lnTo>
                  <a:pt x="0" y="0"/>
                </a:lnTo>
                <a:close/>
              </a:path>
            </a:pathLst>
          </a:custGeom>
          <a:blipFill>
            <a:blip r:embed="rId33"/>
            <a:stretch>
              <a:fillRect l="0" t="0" r="0" b="0"/>
            </a:stretch>
          </a:blipFill>
        </p:spPr>
      </p:sp>
      <p:sp>
        <p:nvSpPr>
          <p:cNvPr name="Freeform 24" id="24"/>
          <p:cNvSpPr/>
          <p:nvPr/>
        </p:nvSpPr>
        <p:spPr>
          <a:xfrm flipH="false" flipV="false" rot="0">
            <a:off x="10382945" y="6177648"/>
            <a:ext cx="406403" cy="203721"/>
          </a:xfrm>
          <a:custGeom>
            <a:avLst/>
            <a:gdLst/>
            <a:ahLst/>
            <a:cxnLst/>
            <a:rect r="r" b="b" t="t" l="l"/>
            <a:pathLst>
              <a:path h="203721" w="406403">
                <a:moveTo>
                  <a:pt x="0" y="0"/>
                </a:moveTo>
                <a:lnTo>
                  <a:pt x="406403" y="0"/>
                </a:lnTo>
                <a:lnTo>
                  <a:pt x="406403" y="203721"/>
                </a:lnTo>
                <a:lnTo>
                  <a:pt x="0" y="203721"/>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Freeform 25" id="25"/>
          <p:cNvSpPr/>
          <p:nvPr/>
        </p:nvSpPr>
        <p:spPr>
          <a:xfrm flipH="false" flipV="false" rot="0">
            <a:off x="1704975" y="228533"/>
            <a:ext cx="8605904" cy="1081088"/>
          </a:xfrm>
          <a:custGeom>
            <a:avLst/>
            <a:gdLst/>
            <a:ahLst/>
            <a:cxnLst/>
            <a:rect r="r" b="b" t="t" l="l"/>
            <a:pathLst>
              <a:path h="1081088" w="8605904">
                <a:moveTo>
                  <a:pt x="0" y="0"/>
                </a:moveTo>
                <a:lnTo>
                  <a:pt x="8605904" y="0"/>
                </a:lnTo>
                <a:lnTo>
                  <a:pt x="8605904" y="1081088"/>
                </a:lnTo>
                <a:lnTo>
                  <a:pt x="0" y="1081088"/>
                </a:lnTo>
                <a:lnTo>
                  <a:pt x="0" y="0"/>
                </a:lnTo>
                <a:close/>
              </a:path>
            </a:pathLst>
          </a:custGeom>
          <a:blipFill>
            <a:blip r:embed="rId36"/>
            <a:stretch>
              <a:fillRect l="0" t="0" r="0" b="0"/>
            </a:stretch>
          </a:blipFill>
        </p:spPr>
      </p:sp>
      <p:sp>
        <p:nvSpPr>
          <p:cNvPr name="Freeform 26" id="26"/>
          <p:cNvSpPr/>
          <p:nvPr/>
        </p:nvSpPr>
        <p:spPr>
          <a:xfrm flipH="false" flipV="false" rot="0">
            <a:off x="1678372" y="215074"/>
            <a:ext cx="8622411" cy="1093470"/>
          </a:xfrm>
          <a:custGeom>
            <a:avLst/>
            <a:gdLst/>
            <a:ahLst/>
            <a:cxnLst/>
            <a:rect r="r" b="b" t="t" l="l"/>
            <a:pathLst>
              <a:path h="1093470" w="8622411">
                <a:moveTo>
                  <a:pt x="0" y="0"/>
                </a:moveTo>
                <a:lnTo>
                  <a:pt x="8622411" y="0"/>
                </a:lnTo>
                <a:lnTo>
                  <a:pt x="8622411" y="1093470"/>
                </a:lnTo>
                <a:lnTo>
                  <a:pt x="0" y="1093470"/>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p:spPr>
      </p:sp>
      <p:sp>
        <p:nvSpPr>
          <p:cNvPr name="TextBox 27" id="27"/>
          <p:cNvSpPr txBox="true"/>
          <p:nvPr/>
        </p:nvSpPr>
        <p:spPr>
          <a:xfrm rot="0">
            <a:off x="677866" y="5237474"/>
            <a:ext cx="5056622" cy="339452"/>
          </a:xfrm>
          <a:prstGeom prst="rect">
            <a:avLst/>
          </a:prstGeom>
        </p:spPr>
        <p:txBody>
          <a:bodyPr anchor="t" rtlCol="false" tIns="0" lIns="0" bIns="0" rIns="0">
            <a:spAutoFit/>
          </a:bodyPr>
          <a:lstStyle/>
          <a:p>
            <a:pPr algn="l">
              <a:lnSpc>
                <a:spcPts val="2523"/>
              </a:lnSpc>
            </a:pPr>
            <a:r>
              <a:rPr lang="en-US" sz="1802" spc="1">
                <a:solidFill>
                  <a:srgbClr val="FFFFFF"/>
                </a:solidFill>
                <a:latin typeface="Calibri (MS)"/>
                <a:ea typeface="Calibri (MS)"/>
                <a:cs typeface="Calibri (MS)"/>
                <a:sym typeface="Calibri (MS)"/>
              </a:rPr>
              <a:t>Tiempo de permanencia de los residuos muy elevado</a:t>
            </a:r>
          </a:p>
        </p:txBody>
      </p:sp>
      <p:sp>
        <p:nvSpPr>
          <p:cNvPr name="TextBox 28" id="28"/>
          <p:cNvSpPr txBox="true"/>
          <p:nvPr/>
        </p:nvSpPr>
        <p:spPr>
          <a:xfrm rot="0">
            <a:off x="6180458" y="5237474"/>
            <a:ext cx="4912957" cy="339452"/>
          </a:xfrm>
          <a:prstGeom prst="rect">
            <a:avLst/>
          </a:prstGeom>
        </p:spPr>
        <p:txBody>
          <a:bodyPr anchor="t" rtlCol="false" tIns="0" lIns="0" bIns="0" rIns="0">
            <a:spAutoFit/>
          </a:bodyPr>
          <a:lstStyle/>
          <a:p>
            <a:pPr algn="l">
              <a:lnSpc>
                <a:spcPts val="2523"/>
              </a:lnSpc>
            </a:pPr>
            <a:r>
              <a:rPr lang="en-US" sz="1802" spc="1">
                <a:solidFill>
                  <a:srgbClr val="FFFFFF"/>
                </a:solidFill>
                <a:latin typeface="Calibri (MS)"/>
                <a:ea typeface="Calibri (MS)"/>
                <a:cs typeface="Calibri (MS)"/>
                <a:sym typeface="Calibri (MS)"/>
              </a:rPr>
              <a:t>Crecimiento de las especies muy lento (0,8 cm/año)</a:t>
            </a:r>
          </a:p>
        </p:txBody>
      </p:sp>
      <p:sp>
        <p:nvSpPr>
          <p:cNvPr name="TextBox 29" id="29"/>
          <p:cNvSpPr txBox="true"/>
          <p:nvPr/>
        </p:nvSpPr>
        <p:spPr>
          <a:xfrm rot="0">
            <a:off x="1512570" y="5808135"/>
            <a:ext cx="9095289" cy="659863"/>
          </a:xfrm>
          <a:prstGeom prst="rect">
            <a:avLst/>
          </a:prstGeom>
        </p:spPr>
        <p:txBody>
          <a:bodyPr anchor="t" rtlCol="false" tIns="0" lIns="0" bIns="0" rIns="0">
            <a:spAutoFit/>
          </a:bodyPr>
          <a:lstStyle/>
          <a:p>
            <a:pPr algn="l">
              <a:lnSpc>
                <a:spcPts val="5046"/>
              </a:lnSpc>
            </a:pPr>
            <a:r>
              <a:rPr lang="en-US" b="true" sz="3604">
                <a:solidFill>
                  <a:srgbClr val="000000"/>
                </a:solidFill>
                <a:latin typeface="Calibri (MS) Bold"/>
                <a:ea typeface="Calibri (MS) Bold"/>
                <a:cs typeface="Calibri (MS) Bold"/>
                <a:sym typeface="Calibri (MS) Bold"/>
              </a:rPr>
              <a:t>Laresilienciadearrecifese habíasobrepasado</a:t>
            </a:r>
          </a:p>
        </p:txBody>
      </p:sp>
      <p:sp>
        <p:nvSpPr>
          <p:cNvPr name="TextBox 30" id="30"/>
          <p:cNvSpPr txBox="true"/>
          <p:nvPr/>
        </p:nvSpPr>
        <p:spPr>
          <a:xfrm rot="0">
            <a:off x="1706623" y="-30718"/>
            <a:ext cx="8746293" cy="1487834"/>
          </a:xfrm>
          <a:prstGeom prst="rect">
            <a:avLst/>
          </a:prstGeom>
        </p:spPr>
        <p:txBody>
          <a:bodyPr anchor="t" rtlCol="false" tIns="0" lIns="0" bIns="0" rIns="0">
            <a:spAutoFit/>
          </a:bodyPr>
          <a:lstStyle/>
          <a:p>
            <a:pPr algn="l">
              <a:lnSpc>
                <a:spcPts val="11248"/>
              </a:lnSpc>
            </a:pPr>
            <a:r>
              <a:rPr lang="en-US" b="true" sz="8034">
                <a:solidFill>
                  <a:srgbClr val="000000"/>
                </a:solidFill>
                <a:latin typeface="Calibri (MS) Bold"/>
                <a:ea typeface="Calibri (MS) Bold"/>
                <a:cs typeface="Calibri (MS) Bold"/>
                <a:sym typeface="Calibri (MS) Bold"/>
              </a:rPr>
              <a:t>¿POR QUÉ ACTUAR?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67518A573D2ED4B970A83A5D314026F" ma:contentTypeVersion="16" ma:contentTypeDescription="Crear nuevo documento." ma:contentTypeScope="" ma:versionID="9cb13282509c79bdb1458b96078e35a3">
  <xsd:schema xmlns:xsd="http://www.w3.org/2001/XMLSchema" xmlns:xs="http://www.w3.org/2001/XMLSchema" xmlns:p="http://schemas.microsoft.com/office/2006/metadata/properties" xmlns:ns2="f8d2ff06-ebee-4e02-a254-a76f247988c6" xmlns:ns3="08f43fec-33bd-4c90-9700-c86c457b4473" targetNamespace="http://schemas.microsoft.com/office/2006/metadata/properties" ma:root="true" ma:fieldsID="7599ef435a1f9281d33b3a758b45f694" ns2:_="" ns3:_="">
    <xsd:import namespace="f8d2ff06-ebee-4e02-a254-a76f247988c6"/>
    <xsd:import namespace="08f43fec-33bd-4c90-9700-c86c457b447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2ff06-ebee-4e02-a254-a76f247988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2f3a5d79-882a-449d-abf6-1704760e337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f43fec-33bd-4c90-9700-c86c457b447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30044d9-a38e-4b0a-809e-8fa42648ae33}" ma:internalName="TaxCatchAll" ma:showField="CatchAllData" ma:web="08f43fec-33bd-4c90-9700-c86c457b447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d2ff06-ebee-4e02-a254-a76f247988c6">
      <Terms xmlns="http://schemas.microsoft.com/office/infopath/2007/PartnerControls"/>
    </lcf76f155ced4ddcb4097134ff3c332f>
    <TaxCatchAll xmlns="08f43fec-33bd-4c90-9700-c86c457b4473" xsi:nil="true"/>
  </documentManagement>
</p:properties>
</file>

<file path=customXml/itemProps1.xml><?xml version="1.0" encoding="utf-8"?>
<ds:datastoreItem xmlns:ds="http://schemas.openxmlformats.org/officeDocument/2006/customXml" ds:itemID="{A8F295F4-B040-4743-9109-FCC2AB084967}"/>
</file>

<file path=customXml/itemProps2.xml><?xml version="1.0" encoding="utf-8"?>
<ds:datastoreItem xmlns:ds="http://schemas.openxmlformats.org/officeDocument/2006/customXml" ds:itemID="{3D032BBC-6CE3-4BCE-B49B-2308590D24B3}"/>
</file>

<file path=customXml/itemProps3.xml><?xml version="1.0" encoding="utf-8"?>
<ds:datastoreItem xmlns:ds="http://schemas.openxmlformats.org/officeDocument/2006/customXml" ds:itemID="{7FDBED82-59F2-4E66-B2A8-628E1DD8C92D}"/>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CORALS~1.PDF</dc:title>
  <cp:revision>1</cp:revision>
  <dcterms:created xsi:type="dcterms:W3CDTF">2006-08-16T00:00:00Z</dcterms:created>
  <dcterms:modified xsi:type="dcterms:W3CDTF">2011-08-01T06:04:30Z</dcterms:modified>
  <dc:identifier>DAGoD1gPzys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0x010100A67518A573D2ED4B970A83A5D314026F</vt:lpwstr>
  </property>
</Properties>
</file>