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Montserrat Bold" charset="1" panose="00000800000000000000"/>
      <p:regular r:id="rId13"/>
    </p:embeddedFont>
    <p:embeddedFont>
      <p:font typeface="Montserrat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https://qaleon.com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756771"/>
            <a:ext cx="19745325" cy="11106150"/>
          </a:xfrm>
          <a:custGeom>
            <a:avLst/>
            <a:gdLst/>
            <a:ahLst/>
            <a:cxnLst/>
            <a:rect r="r" b="b" t="t" l="l"/>
            <a:pathLst>
              <a:path h="11106150" w="19745325">
                <a:moveTo>
                  <a:pt x="0" y="0"/>
                </a:moveTo>
                <a:lnTo>
                  <a:pt x="19745325" y="0"/>
                </a:lnTo>
                <a:lnTo>
                  <a:pt x="19745325" y="11106150"/>
                </a:lnTo>
                <a:lnTo>
                  <a:pt x="0" y="1110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6551" y="-66551"/>
            <a:ext cx="18421093" cy="10420093"/>
          </a:xfrm>
          <a:custGeom>
            <a:avLst/>
            <a:gdLst/>
            <a:ahLst/>
            <a:cxnLst/>
            <a:rect r="r" b="b" t="t" l="l"/>
            <a:pathLst>
              <a:path h="10420093" w="18421093">
                <a:moveTo>
                  <a:pt x="0" y="0"/>
                </a:moveTo>
                <a:lnTo>
                  <a:pt x="18421093" y="0"/>
                </a:lnTo>
                <a:lnTo>
                  <a:pt x="18421093" y="10420093"/>
                </a:lnTo>
                <a:lnTo>
                  <a:pt x="0" y="104200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26901" y="8908409"/>
            <a:ext cx="1122969" cy="381524"/>
          </a:xfrm>
          <a:custGeom>
            <a:avLst/>
            <a:gdLst/>
            <a:ahLst/>
            <a:cxnLst/>
            <a:rect r="r" b="b" t="t" l="l"/>
            <a:pathLst>
              <a:path h="381524" w="1122969">
                <a:moveTo>
                  <a:pt x="0" y="0"/>
                </a:moveTo>
                <a:lnTo>
                  <a:pt x="1122969" y="0"/>
                </a:lnTo>
                <a:lnTo>
                  <a:pt x="1122969" y="381524"/>
                </a:lnTo>
                <a:lnTo>
                  <a:pt x="0" y="3815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933227" y="8943499"/>
            <a:ext cx="1717043" cy="309039"/>
            <a:chOff x="0" y="0"/>
            <a:chExt cx="1717040" cy="3090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17040" cy="308991"/>
            </a:xfrm>
            <a:custGeom>
              <a:avLst/>
              <a:gdLst/>
              <a:ahLst/>
              <a:cxnLst/>
              <a:rect r="r" b="b" t="t" l="l"/>
              <a:pathLst>
                <a:path h="308991" w="1717040">
                  <a:moveTo>
                    <a:pt x="0" y="308991"/>
                  </a:moveTo>
                  <a:lnTo>
                    <a:pt x="1717040" y="308991"/>
                  </a:lnTo>
                  <a:lnTo>
                    <a:pt x="1717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1479213"/>
            <a:ext cx="18288000" cy="28575"/>
            <a:chOff x="0" y="0"/>
            <a:chExt cx="18288000" cy="285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88000" cy="28575"/>
            </a:xfrm>
            <a:custGeom>
              <a:avLst/>
              <a:gdLst/>
              <a:ahLst/>
              <a:cxnLst/>
              <a:rect r="r" b="b" t="t" l="l"/>
              <a:pathLst>
                <a:path h="28575" w="18288000">
                  <a:moveTo>
                    <a:pt x="0" y="28575"/>
                  </a:moveTo>
                  <a:lnTo>
                    <a:pt x="18288000" y="28575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6126901" y="8908409"/>
            <a:ext cx="1123626" cy="379228"/>
            <a:chOff x="0" y="0"/>
            <a:chExt cx="1123632" cy="3792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23569" cy="379222"/>
            </a:xfrm>
            <a:custGeom>
              <a:avLst/>
              <a:gdLst/>
              <a:ahLst/>
              <a:cxnLst/>
              <a:rect r="r" b="b" t="t" l="l"/>
              <a:pathLst>
                <a:path h="379222" w="1123569">
                  <a:moveTo>
                    <a:pt x="0" y="379222"/>
                  </a:moveTo>
                  <a:lnTo>
                    <a:pt x="1123569" y="379222"/>
                  </a:lnTo>
                  <a:lnTo>
                    <a:pt x="11235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3993375"/>
            <a:ext cx="9933432" cy="2831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52"/>
              </a:lnSpc>
            </a:pPr>
            <a:r>
              <a:rPr lang="en-US" b="true" sz="495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Inteligencia Artificial para la Economía Azul: </a:t>
            </a:r>
            <a:r>
              <a:rPr lang="en-US" sz="495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Transformando el Futuro del Océano con Datos Inteligentes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8759923"/>
            <a:ext cx="3042371" cy="610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73"/>
              </a:lnSpc>
            </a:pPr>
            <a:r>
              <a:rPr lang="en-US" sz="355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María Arribas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285694"/>
            <a:ext cx="5632466" cy="7715250"/>
          </a:xfrm>
          <a:custGeom>
            <a:avLst/>
            <a:gdLst/>
            <a:ahLst/>
            <a:cxnLst/>
            <a:rect r="r" b="b" t="t" l="l"/>
            <a:pathLst>
              <a:path h="7715250" w="5632466">
                <a:moveTo>
                  <a:pt x="0" y="0"/>
                </a:moveTo>
                <a:lnTo>
                  <a:pt x="5632466" y="0"/>
                </a:lnTo>
                <a:lnTo>
                  <a:pt x="5632466" y="7715250"/>
                </a:lnTo>
                <a:lnTo>
                  <a:pt x="0" y="771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978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42586" y="1436389"/>
            <a:ext cx="10733227" cy="5387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b="true" sz="799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¿Por qué IA en la Economía Azul?</a:t>
            </a:r>
          </a:p>
          <a:p>
            <a:pPr algn="l">
              <a:lnSpc>
                <a:spcPts val="3301"/>
              </a:lnSpc>
            </a:pPr>
            <a:r>
              <a:rPr lang="en-US" b="true" sz="2400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Economía Azul:</a:t>
            </a:r>
            <a:r>
              <a:rPr lang="en-US" sz="24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 actividades económicas que dependen del océano (pesca, biotecnología, transporte, energía, turismo). </a:t>
            </a:r>
            <a:r>
              <a:rPr lang="en-US" b="true" sz="2400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Reto:</a:t>
            </a:r>
            <a:r>
              <a:rPr lang="en-US" sz="24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 sostenibilidad, trazabilidad, monitorización y valorización de recursos. </a:t>
            </a:r>
            <a:r>
              <a:rPr lang="en-US" b="true" sz="2400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Oportunidad:</a:t>
            </a:r>
            <a:r>
              <a:rPr lang="en-US" sz="24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 la IA permite automatizar análisis, optimizar decisiones y generar nuevos modelos de negocio.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742586" y="7261965"/>
            <a:ext cx="10733199" cy="824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1"/>
              </a:lnSpc>
            </a:pPr>
            <a:r>
              <a:rPr lang="en-US" sz="24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IA como catalizador: Sensores + datos satelitales + algoritmos = decisiones más rápidas, eficientes y sostenibles.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2736933"/>
            <a:ext cx="1207446" cy="1207446"/>
            <a:chOff x="0" y="0"/>
            <a:chExt cx="1207440" cy="12074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7389" cy="1207389"/>
            </a:xfrm>
            <a:custGeom>
              <a:avLst/>
              <a:gdLst/>
              <a:ahLst/>
              <a:cxnLst/>
              <a:rect r="r" b="b" t="t" l="l"/>
              <a:pathLst>
                <a:path h="1207389" w="1207389">
                  <a:moveTo>
                    <a:pt x="603758" y="0"/>
                  </a:moveTo>
                  <a:lnTo>
                    <a:pt x="0" y="603758"/>
                  </a:lnTo>
                  <a:lnTo>
                    <a:pt x="603758" y="1207389"/>
                  </a:lnTo>
                  <a:lnTo>
                    <a:pt x="1207389" y="603758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6BAA24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28700" y="5144519"/>
            <a:ext cx="1207446" cy="1207446"/>
            <a:chOff x="0" y="0"/>
            <a:chExt cx="1207440" cy="1207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07389" cy="1207389"/>
            </a:xfrm>
            <a:custGeom>
              <a:avLst/>
              <a:gdLst/>
              <a:ahLst/>
              <a:cxnLst/>
              <a:rect r="r" b="b" t="t" l="l"/>
              <a:pathLst>
                <a:path h="1207389" w="1207389">
                  <a:moveTo>
                    <a:pt x="603758" y="0"/>
                  </a:moveTo>
                  <a:lnTo>
                    <a:pt x="0" y="603758"/>
                  </a:lnTo>
                  <a:lnTo>
                    <a:pt x="603758" y="1207389"/>
                  </a:lnTo>
                  <a:lnTo>
                    <a:pt x="1207389" y="603758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6BAA24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028700" y="7695047"/>
            <a:ext cx="1207446" cy="1207446"/>
            <a:chOff x="0" y="0"/>
            <a:chExt cx="1207440" cy="12074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7389" cy="1207389"/>
            </a:xfrm>
            <a:custGeom>
              <a:avLst/>
              <a:gdLst/>
              <a:ahLst/>
              <a:cxnLst/>
              <a:rect r="r" b="b" t="t" l="l"/>
              <a:pathLst>
                <a:path h="1207389" w="1207389">
                  <a:moveTo>
                    <a:pt x="603758" y="0"/>
                  </a:moveTo>
                  <a:lnTo>
                    <a:pt x="0" y="603758"/>
                  </a:lnTo>
                  <a:lnTo>
                    <a:pt x="603758" y="1207389"/>
                  </a:lnTo>
                  <a:lnTo>
                    <a:pt x="1207389" y="603758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6BAA24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242156" y="2577446"/>
            <a:ext cx="8112395" cy="6744357"/>
            <a:chOff x="0" y="0"/>
            <a:chExt cx="8112392" cy="67443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97421" y="4661407"/>
              <a:ext cx="489331" cy="525273"/>
            </a:xfrm>
            <a:custGeom>
              <a:avLst/>
              <a:gdLst/>
              <a:ahLst/>
              <a:cxnLst/>
              <a:rect r="r" b="b" t="t" l="l"/>
              <a:pathLst>
                <a:path h="525273" w="489331">
                  <a:moveTo>
                    <a:pt x="125983" y="143511"/>
                  </a:moveTo>
                  <a:cubicBezTo>
                    <a:pt x="119506" y="150369"/>
                    <a:pt x="114807" y="159894"/>
                    <a:pt x="114045" y="169800"/>
                  </a:cubicBezTo>
                  <a:cubicBezTo>
                    <a:pt x="114427" y="181103"/>
                    <a:pt x="117855" y="190628"/>
                    <a:pt x="124459" y="197867"/>
                  </a:cubicBezTo>
                  <a:cubicBezTo>
                    <a:pt x="126999" y="202693"/>
                    <a:pt x="129793" y="204725"/>
                    <a:pt x="133730" y="207011"/>
                  </a:cubicBezTo>
                  <a:cubicBezTo>
                    <a:pt x="146557" y="215520"/>
                    <a:pt x="162559" y="214504"/>
                    <a:pt x="174116" y="204344"/>
                  </a:cubicBezTo>
                  <a:cubicBezTo>
                    <a:pt x="180593" y="196978"/>
                    <a:pt x="185419" y="188088"/>
                    <a:pt x="185800" y="177801"/>
                  </a:cubicBezTo>
                  <a:cubicBezTo>
                    <a:pt x="185418" y="166371"/>
                    <a:pt x="182117" y="157227"/>
                    <a:pt x="176021" y="147956"/>
                  </a:cubicBezTo>
                  <a:cubicBezTo>
                    <a:pt x="172846" y="144527"/>
                    <a:pt x="170305" y="142749"/>
                    <a:pt x="166241" y="140082"/>
                  </a:cubicBezTo>
                  <a:cubicBezTo>
                    <a:pt x="153414" y="131827"/>
                    <a:pt x="136650" y="132335"/>
                    <a:pt x="126110" y="143511"/>
                  </a:cubicBezTo>
                  <a:close/>
                  <a:moveTo>
                    <a:pt x="314959" y="187453"/>
                  </a:moveTo>
                  <a:cubicBezTo>
                    <a:pt x="317245" y="181103"/>
                    <a:pt x="319404" y="174499"/>
                    <a:pt x="319151" y="168149"/>
                  </a:cubicBezTo>
                  <a:cubicBezTo>
                    <a:pt x="318516" y="153671"/>
                    <a:pt x="311531" y="138812"/>
                    <a:pt x="300355" y="131065"/>
                  </a:cubicBezTo>
                  <a:cubicBezTo>
                    <a:pt x="283718" y="119508"/>
                    <a:pt x="261620" y="124207"/>
                    <a:pt x="251968" y="143257"/>
                  </a:cubicBezTo>
                  <a:cubicBezTo>
                    <a:pt x="245872" y="155449"/>
                    <a:pt x="246761" y="171070"/>
                    <a:pt x="253111" y="183770"/>
                  </a:cubicBezTo>
                  <a:cubicBezTo>
                    <a:pt x="256540" y="190501"/>
                    <a:pt x="261239" y="193930"/>
                    <a:pt x="265684" y="198248"/>
                  </a:cubicBezTo>
                  <a:cubicBezTo>
                    <a:pt x="283337" y="210948"/>
                    <a:pt x="305943" y="205995"/>
                    <a:pt x="314833" y="187453"/>
                  </a:cubicBezTo>
                  <a:close/>
                  <a:moveTo>
                    <a:pt x="215265" y="250191"/>
                  </a:moveTo>
                  <a:cubicBezTo>
                    <a:pt x="208280" y="260986"/>
                    <a:pt x="213106" y="276226"/>
                    <a:pt x="222504" y="283846"/>
                  </a:cubicBezTo>
                  <a:cubicBezTo>
                    <a:pt x="232918" y="290831"/>
                    <a:pt x="246126" y="286513"/>
                    <a:pt x="252348" y="276734"/>
                  </a:cubicBezTo>
                  <a:cubicBezTo>
                    <a:pt x="257809" y="265431"/>
                    <a:pt x="253618" y="251207"/>
                    <a:pt x="244093" y="243587"/>
                  </a:cubicBezTo>
                  <a:cubicBezTo>
                    <a:pt x="233679" y="236602"/>
                    <a:pt x="220979" y="238888"/>
                    <a:pt x="215264" y="250191"/>
                  </a:cubicBezTo>
                  <a:close/>
                  <a:moveTo>
                    <a:pt x="91058" y="302007"/>
                  </a:moveTo>
                  <a:cubicBezTo>
                    <a:pt x="87883" y="312040"/>
                    <a:pt x="87883" y="323216"/>
                    <a:pt x="92074" y="331979"/>
                  </a:cubicBezTo>
                  <a:cubicBezTo>
                    <a:pt x="94615" y="339980"/>
                    <a:pt x="99314" y="346583"/>
                    <a:pt x="105536" y="351156"/>
                  </a:cubicBezTo>
                  <a:cubicBezTo>
                    <a:pt x="115823" y="358014"/>
                    <a:pt x="127889" y="359411"/>
                    <a:pt x="138303" y="355601"/>
                  </a:cubicBezTo>
                  <a:cubicBezTo>
                    <a:pt x="146939" y="350394"/>
                    <a:pt x="153289" y="343790"/>
                    <a:pt x="157226" y="335154"/>
                  </a:cubicBezTo>
                  <a:cubicBezTo>
                    <a:pt x="160782" y="324994"/>
                    <a:pt x="159893" y="314326"/>
                    <a:pt x="156209" y="304801"/>
                  </a:cubicBezTo>
                  <a:cubicBezTo>
                    <a:pt x="152780" y="297308"/>
                    <a:pt x="147954" y="290704"/>
                    <a:pt x="140969" y="285116"/>
                  </a:cubicBezTo>
                  <a:cubicBezTo>
                    <a:pt x="132206" y="278639"/>
                    <a:pt x="119506" y="278004"/>
                    <a:pt x="110235" y="281814"/>
                  </a:cubicBezTo>
                  <a:cubicBezTo>
                    <a:pt x="100837" y="285116"/>
                    <a:pt x="95249" y="293371"/>
                    <a:pt x="90931" y="302007"/>
                  </a:cubicBezTo>
                  <a:close/>
                  <a:moveTo>
                    <a:pt x="322960" y="343028"/>
                  </a:moveTo>
                  <a:cubicBezTo>
                    <a:pt x="325246" y="345060"/>
                    <a:pt x="328676" y="346711"/>
                    <a:pt x="333247" y="347219"/>
                  </a:cubicBezTo>
                  <a:cubicBezTo>
                    <a:pt x="341883" y="350648"/>
                    <a:pt x="351281" y="350521"/>
                    <a:pt x="359282" y="344171"/>
                  </a:cubicBezTo>
                  <a:cubicBezTo>
                    <a:pt x="367029" y="340107"/>
                    <a:pt x="372617" y="331725"/>
                    <a:pt x="374649" y="320803"/>
                  </a:cubicBezTo>
                  <a:cubicBezTo>
                    <a:pt x="375411" y="316739"/>
                    <a:pt x="375411" y="310643"/>
                    <a:pt x="375031" y="307722"/>
                  </a:cubicBezTo>
                  <a:cubicBezTo>
                    <a:pt x="375285" y="304166"/>
                    <a:pt x="373761" y="301118"/>
                    <a:pt x="373253" y="298197"/>
                  </a:cubicBezTo>
                  <a:cubicBezTo>
                    <a:pt x="372491" y="296165"/>
                    <a:pt x="371983" y="295149"/>
                    <a:pt x="371221" y="292990"/>
                  </a:cubicBezTo>
                  <a:cubicBezTo>
                    <a:pt x="369824" y="290323"/>
                    <a:pt x="367665" y="286513"/>
                    <a:pt x="366014" y="285751"/>
                  </a:cubicBezTo>
                  <a:cubicBezTo>
                    <a:pt x="364236" y="281814"/>
                    <a:pt x="361188" y="278766"/>
                    <a:pt x="357124" y="275972"/>
                  </a:cubicBezTo>
                  <a:cubicBezTo>
                    <a:pt x="353060" y="273178"/>
                    <a:pt x="350647" y="271146"/>
                    <a:pt x="348234" y="271400"/>
                  </a:cubicBezTo>
                  <a:cubicBezTo>
                    <a:pt x="337947" y="267209"/>
                    <a:pt x="329057" y="268733"/>
                    <a:pt x="320167" y="274067"/>
                  </a:cubicBezTo>
                  <a:cubicBezTo>
                    <a:pt x="313055" y="279401"/>
                    <a:pt x="307594" y="287783"/>
                    <a:pt x="306070" y="298832"/>
                  </a:cubicBezTo>
                  <a:cubicBezTo>
                    <a:pt x="304800" y="302642"/>
                    <a:pt x="305181" y="305563"/>
                    <a:pt x="306070" y="310008"/>
                  </a:cubicBezTo>
                  <a:cubicBezTo>
                    <a:pt x="304800" y="313818"/>
                    <a:pt x="306705" y="318009"/>
                    <a:pt x="307467" y="322581"/>
                  </a:cubicBezTo>
                  <a:cubicBezTo>
                    <a:pt x="310007" y="330963"/>
                    <a:pt x="315086" y="337821"/>
                    <a:pt x="322960" y="343028"/>
                  </a:cubicBezTo>
                  <a:close/>
                  <a:moveTo>
                    <a:pt x="213105" y="376302"/>
                  </a:moveTo>
                  <a:cubicBezTo>
                    <a:pt x="206755" y="383414"/>
                    <a:pt x="204342" y="392431"/>
                    <a:pt x="203834" y="403861"/>
                  </a:cubicBezTo>
                  <a:cubicBezTo>
                    <a:pt x="205740" y="416053"/>
                    <a:pt x="211328" y="428372"/>
                    <a:pt x="221995" y="435992"/>
                  </a:cubicBezTo>
                  <a:cubicBezTo>
                    <a:pt x="228218" y="440437"/>
                    <a:pt x="235077" y="443358"/>
                    <a:pt x="242569" y="442342"/>
                  </a:cubicBezTo>
                  <a:cubicBezTo>
                    <a:pt x="250951" y="442469"/>
                    <a:pt x="259714" y="437770"/>
                    <a:pt x="266191" y="431166"/>
                  </a:cubicBezTo>
                  <a:cubicBezTo>
                    <a:pt x="272414" y="423292"/>
                    <a:pt x="275716" y="413132"/>
                    <a:pt x="274954" y="402337"/>
                  </a:cubicBezTo>
                  <a:cubicBezTo>
                    <a:pt x="273938" y="388240"/>
                    <a:pt x="267207" y="377064"/>
                    <a:pt x="257936" y="369190"/>
                  </a:cubicBezTo>
                  <a:cubicBezTo>
                    <a:pt x="250697" y="365126"/>
                    <a:pt x="244092" y="362459"/>
                    <a:pt x="235965" y="363729"/>
                  </a:cubicBezTo>
                  <a:cubicBezTo>
                    <a:pt x="226440" y="363983"/>
                    <a:pt x="218566" y="367285"/>
                    <a:pt x="213105" y="376302"/>
                  </a:cubicBezTo>
                  <a:close/>
                  <a:moveTo>
                    <a:pt x="331596" y="66549"/>
                  </a:moveTo>
                  <a:cubicBezTo>
                    <a:pt x="361187" y="86995"/>
                    <a:pt x="385826" y="114555"/>
                    <a:pt x="403352" y="146558"/>
                  </a:cubicBezTo>
                  <a:cubicBezTo>
                    <a:pt x="423798" y="141860"/>
                    <a:pt x="433958" y="139446"/>
                    <a:pt x="454406" y="134748"/>
                  </a:cubicBezTo>
                  <a:cubicBezTo>
                    <a:pt x="469011" y="193040"/>
                    <a:pt x="475996" y="222251"/>
                    <a:pt x="489331" y="281051"/>
                  </a:cubicBezTo>
                  <a:cubicBezTo>
                    <a:pt x="469519" y="285623"/>
                    <a:pt x="459612" y="287910"/>
                    <a:pt x="439674" y="292481"/>
                  </a:cubicBezTo>
                  <a:cubicBezTo>
                    <a:pt x="437261" y="329057"/>
                    <a:pt x="428752" y="364110"/>
                    <a:pt x="411861" y="396113"/>
                  </a:cubicBezTo>
                  <a:cubicBezTo>
                    <a:pt x="356362" y="501396"/>
                    <a:pt x="222885" y="525273"/>
                    <a:pt x="129159" y="455168"/>
                  </a:cubicBezTo>
                  <a:cubicBezTo>
                    <a:pt x="34036" y="384048"/>
                    <a:pt x="0" y="245872"/>
                    <a:pt x="53086" y="139065"/>
                  </a:cubicBezTo>
                  <a:cubicBezTo>
                    <a:pt x="105283" y="34163"/>
                    <a:pt x="235204" y="0"/>
                    <a:pt x="331597" y="66548"/>
                  </a:cubicBezTo>
                </a:path>
              </a:pathLst>
            </a:custGeom>
            <a:solidFill>
              <a:srgbClr val="6BAA24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475982" y="3942461"/>
              <a:ext cx="569850" cy="1253109"/>
            </a:xfrm>
            <a:custGeom>
              <a:avLst/>
              <a:gdLst/>
              <a:ahLst/>
              <a:cxnLst/>
              <a:rect r="r" b="b" t="t" l="l"/>
              <a:pathLst>
                <a:path h="1253109" w="569850">
                  <a:moveTo>
                    <a:pt x="208661" y="0"/>
                  </a:moveTo>
                  <a:cubicBezTo>
                    <a:pt x="199898" y="0"/>
                    <a:pt x="191262" y="1651"/>
                    <a:pt x="183007" y="5207"/>
                  </a:cubicBezTo>
                  <a:cubicBezTo>
                    <a:pt x="132207" y="26924"/>
                    <a:pt x="106807" y="37719"/>
                    <a:pt x="55880" y="59436"/>
                  </a:cubicBezTo>
                  <a:cubicBezTo>
                    <a:pt x="16002" y="76454"/>
                    <a:pt x="0" y="128397"/>
                    <a:pt x="19431" y="175768"/>
                  </a:cubicBezTo>
                  <a:cubicBezTo>
                    <a:pt x="150749" y="501142"/>
                    <a:pt x="255905" y="833882"/>
                    <a:pt x="335280" y="1175639"/>
                  </a:cubicBezTo>
                  <a:cubicBezTo>
                    <a:pt x="345567" y="1221105"/>
                    <a:pt x="381000" y="1253109"/>
                    <a:pt x="418719" y="1253109"/>
                  </a:cubicBezTo>
                  <a:cubicBezTo>
                    <a:pt x="423291" y="1253109"/>
                    <a:pt x="427863" y="1252601"/>
                    <a:pt x="432308" y="1251712"/>
                  </a:cubicBezTo>
                  <a:cubicBezTo>
                    <a:pt x="486410" y="1240282"/>
                    <a:pt x="513461" y="1234567"/>
                    <a:pt x="567436" y="1223137"/>
                  </a:cubicBezTo>
                  <a:cubicBezTo>
                    <a:pt x="568198" y="1223010"/>
                    <a:pt x="568960" y="1222756"/>
                    <a:pt x="569849" y="1222629"/>
                  </a:cubicBezTo>
                  <a:lnTo>
                    <a:pt x="569849" y="1222629"/>
                  </a:lnTo>
                  <a:lnTo>
                    <a:pt x="569849" y="895477"/>
                  </a:lnTo>
                  <a:lnTo>
                    <a:pt x="569849" y="895477"/>
                  </a:lnTo>
                  <a:cubicBezTo>
                    <a:pt x="494793" y="612775"/>
                    <a:pt x="402591" y="335788"/>
                    <a:pt x="292608" y="63881"/>
                  </a:cubicBezTo>
                  <a:cubicBezTo>
                    <a:pt x="276479" y="24511"/>
                    <a:pt x="242062" y="0"/>
                    <a:pt x="208534" y="0"/>
                  </a:cubicBezTo>
                  <a:close/>
                </a:path>
              </a:pathLst>
            </a:custGeom>
            <a:solidFill>
              <a:srgbClr val="6BAA24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791831" y="5068189"/>
              <a:ext cx="254001" cy="1608709"/>
            </a:xfrm>
            <a:custGeom>
              <a:avLst/>
              <a:gdLst/>
              <a:ahLst/>
              <a:cxnLst/>
              <a:rect r="r" b="b" t="t" l="l"/>
              <a:pathLst>
                <a:path h="1608709" w="254001">
                  <a:moveTo>
                    <a:pt x="254000" y="0"/>
                  </a:moveTo>
                  <a:cubicBezTo>
                    <a:pt x="251587" y="254"/>
                    <a:pt x="249174" y="635"/>
                    <a:pt x="246761" y="1016"/>
                  </a:cubicBezTo>
                  <a:cubicBezTo>
                    <a:pt x="191517" y="13589"/>
                    <a:pt x="136398" y="26035"/>
                    <a:pt x="81154" y="38608"/>
                  </a:cubicBezTo>
                  <a:cubicBezTo>
                    <a:pt x="23114" y="54229"/>
                    <a:pt x="0" y="118237"/>
                    <a:pt x="11431" y="172847"/>
                  </a:cubicBezTo>
                  <a:cubicBezTo>
                    <a:pt x="98299" y="606298"/>
                    <a:pt x="141351" y="1043559"/>
                    <a:pt x="141606" y="1485646"/>
                  </a:cubicBezTo>
                  <a:cubicBezTo>
                    <a:pt x="141098" y="1542034"/>
                    <a:pt x="174752" y="1603883"/>
                    <a:pt x="236348" y="1608328"/>
                  </a:cubicBezTo>
                  <a:cubicBezTo>
                    <a:pt x="242190" y="1608455"/>
                    <a:pt x="248159" y="1608582"/>
                    <a:pt x="254001" y="1608709"/>
                  </a:cubicBezTo>
                  <a:lnTo>
                    <a:pt x="254001" y="1608709"/>
                  </a:lnTo>
                  <a:lnTo>
                    <a:pt x="254001" y="0"/>
                  </a:lnTo>
                  <a:close/>
                </a:path>
              </a:pathLst>
            </a:custGeom>
            <a:solidFill>
              <a:srgbClr val="6BAA24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780540" y="63627"/>
              <a:ext cx="6003290" cy="4255770"/>
            </a:xfrm>
            <a:custGeom>
              <a:avLst/>
              <a:gdLst/>
              <a:ahLst/>
              <a:cxnLst/>
              <a:rect r="r" b="b" t="t" l="l"/>
              <a:pathLst>
                <a:path h="4255770" w="6003290">
                  <a:moveTo>
                    <a:pt x="6003290" y="4199382"/>
                  </a:moveTo>
                  <a:cubicBezTo>
                    <a:pt x="5698617" y="3384042"/>
                    <a:pt x="5227955" y="2632456"/>
                    <a:pt x="4629277" y="2000758"/>
                  </a:cubicBezTo>
                  <a:cubicBezTo>
                    <a:pt x="3669030" y="987679"/>
                    <a:pt x="2383917" y="293751"/>
                    <a:pt x="1003681" y="72898"/>
                  </a:cubicBezTo>
                  <a:cubicBezTo>
                    <a:pt x="763143" y="34417"/>
                    <a:pt x="519938" y="9525"/>
                    <a:pt x="276479" y="2540"/>
                  </a:cubicBezTo>
                  <a:cubicBezTo>
                    <a:pt x="190627" y="0"/>
                    <a:pt x="127" y="10414"/>
                    <a:pt x="127" y="10414"/>
                  </a:cubicBezTo>
                  <a:cubicBezTo>
                    <a:pt x="0" y="14478"/>
                    <a:pt x="187198" y="32766"/>
                    <a:pt x="273431" y="41021"/>
                  </a:cubicBezTo>
                  <a:cubicBezTo>
                    <a:pt x="513207" y="64262"/>
                    <a:pt x="751967" y="96520"/>
                    <a:pt x="988568" y="142113"/>
                  </a:cubicBezTo>
                  <a:cubicBezTo>
                    <a:pt x="2338832" y="402463"/>
                    <a:pt x="3589147" y="1088263"/>
                    <a:pt x="4526280" y="2096008"/>
                  </a:cubicBezTo>
                  <a:cubicBezTo>
                    <a:pt x="5106162" y="2719578"/>
                    <a:pt x="5560949" y="3456813"/>
                    <a:pt x="5855462" y="4255770"/>
                  </a:cubicBezTo>
                  <a:cubicBezTo>
                    <a:pt x="5904738" y="4236974"/>
                    <a:pt x="5953887" y="4218305"/>
                    <a:pt x="6003163" y="4199509"/>
                  </a:cubicBezTo>
                </a:path>
              </a:pathLst>
            </a:custGeom>
            <a:solidFill>
              <a:srgbClr val="6BAA24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73876" y="2294255"/>
              <a:ext cx="1070991" cy="1640332"/>
            </a:xfrm>
            <a:custGeom>
              <a:avLst/>
              <a:gdLst/>
              <a:ahLst/>
              <a:cxnLst/>
              <a:rect r="r" b="b" t="t" l="l"/>
              <a:pathLst>
                <a:path h="1640332" w="1070991">
                  <a:moveTo>
                    <a:pt x="116967" y="18288"/>
                  </a:moveTo>
                  <a:cubicBezTo>
                    <a:pt x="30099" y="89281"/>
                    <a:pt x="79629" y="252730"/>
                    <a:pt x="110490" y="350520"/>
                  </a:cubicBezTo>
                  <a:lnTo>
                    <a:pt x="99187" y="354076"/>
                  </a:lnTo>
                  <a:lnTo>
                    <a:pt x="110490" y="350520"/>
                  </a:lnTo>
                  <a:cubicBezTo>
                    <a:pt x="173482" y="550037"/>
                    <a:pt x="276606" y="738505"/>
                    <a:pt x="384683" y="915924"/>
                  </a:cubicBezTo>
                  <a:lnTo>
                    <a:pt x="384683" y="915924"/>
                  </a:lnTo>
                  <a:lnTo>
                    <a:pt x="384683" y="915924"/>
                  </a:lnTo>
                  <a:cubicBezTo>
                    <a:pt x="493141" y="1093978"/>
                    <a:pt x="613791" y="1272413"/>
                    <a:pt x="762126" y="1421003"/>
                  </a:cubicBezTo>
                  <a:lnTo>
                    <a:pt x="762126" y="1421003"/>
                  </a:lnTo>
                  <a:lnTo>
                    <a:pt x="762126" y="1421003"/>
                  </a:lnTo>
                  <a:cubicBezTo>
                    <a:pt x="837183" y="1496187"/>
                    <a:pt x="955420" y="1611757"/>
                    <a:pt x="1062862" y="1572641"/>
                  </a:cubicBezTo>
                  <a:lnTo>
                    <a:pt x="1070991" y="1594866"/>
                  </a:lnTo>
                  <a:cubicBezTo>
                    <a:pt x="946276" y="1640332"/>
                    <a:pt x="815594" y="1507998"/>
                    <a:pt x="745489" y="1437767"/>
                  </a:cubicBezTo>
                  <a:lnTo>
                    <a:pt x="753871" y="1429385"/>
                  </a:lnTo>
                  <a:lnTo>
                    <a:pt x="745489" y="1437767"/>
                  </a:lnTo>
                  <a:cubicBezTo>
                    <a:pt x="595121" y="1287145"/>
                    <a:pt x="473329" y="1106805"/>
                    <a:pt x="364617" y="928243"/>
                  </a:cubicBezTo>
                  <a:lnTo>
                    <a:pt x="374649" y="922147"/>
                  </a:lnTo>
                  <a:lnTo>
                    <a:pt x="364617" y="928243"/>
                  </a:lnTo>
                  <a:cubicBezTo>
                    <a:pt x="256285" y="750316"/>
                    <a:pt x="152019" y="559816"/>
                    <a:pt x="88138" y="357632"/>
                  </a:cubicBezTo>
                  <a:lnTo>
                    <a:pt x="88138" y="357632"/>
                  </a:lnTo>
                  <a:lnTo>
                    <a:pt x="88138" y="357632"/>
                  </a:lnTo>
                  <a:cubicBezTo>
                    <a:pt x="59690" y="267589"/>
                    <a:pt x="0" y="83312"/>
                    <a:pt x="10223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5231511" y="1214247"/>
              <a:ext cx="1242059" cy="1179449"/>
            </a:xfrm>
            <a:custGeom>
              <a:avLst/>
              <a:gdLst/>
              <a:ahLst/>
              <a:cxnLst/>
              <a:rect r="r" b="b" t="t" l="l"/>
              <a:pathLst>
                <a:path h="1179449" w="1242059">
                  <a:moveTo>
                    <a:pt x="85598" y="13589"/>
                  </a:moveTo>
                  <a:cubicBezTo>
                    <a:pt x="30353" y="92837"/>
                    <a:pt x="103759" y="215011"/>
                    <a:pt x="152527" y="292862"/>
                  </a:cubicBezTo>
                  <a:lnTo>
                    <a:pt x="142494" y="299085"/>
                  </a:lnTo>
                  <a:lnTo>
                    <a:pt x="152527" y="292862"/>
                  </a:lnTo>
                  <a:cubicBezTo>
                    <a:pt x="249301" y="447294"/>
                    <a:pt x="379603" y="583311"/>
                    <a:pt x="510921" y="707390"/>
                  </a:cubicBezTo>
                  <a:lnTo>
                    <a:pt x="510921" y="707390"/>
                  </a:lnTo>
                  <a:lnTo>
                    <a:pt x="510921" y="707390"/>
                  </a:lnTo>
                  <a:cubicBezTo>
                    <a:pt x="642112" y="831342"/>
                    <a:pt x="784987" y="953389"/>
                    <a:pt x="944499" y="1041146"/>
                  </a:cubicBezTo>
                  <a:lnTo>
                    <a:pt x="944499" y="1041146"/>
                  </a:lnTo>
                  <a:lnTo>
                    <a:pt x="944499" y="1041146"/>
                  </a:lnTo>
                  <a:cubicBezTo>
                    <a:pt x="1026287" y="1086104"/>
                    <a:pt x="1149096" y="1149858"/>
                    <a:pt x="1228344" y="1092962"/>
                  </a:cubicBezTo>
                  <a:lnTo>
                    <a:pt x="1242060" y="1112139"/>
                  </a:lnTo>
                  <a:cubicBezTo>
                    <a:pt x="1148080" y="1179449"/>
                    <a:pt x="1009142" y="1103630"/>
                    <a:pt x="933069" y="1061720"/>
                  </a:cubicBezTo>
                  <a:lnTo>
                    <a:pt x="938784" y="1051306"/>
                  </a:lnTo>
                  <a:lnTo>
                    <a:pt x="933069" y="1061720"/>
                  </a:lnTo>
                  <a:cubicBezTo>
                    <a:pt x="770890" y="972439"/>
                    <a:pt x="626237" y="848741"/>
                    <a:pt x="494665" y="724408"/>
                  </a:cubicBezTo>
                  <a:lnTo>
                    <a:pt x="502793" y="715772"/>
                  </a:lnTo>
                  <a:lnTo>
                    <a:pt x="494665" y="724408"/>
                  </a:lnTo>
                  <a:cubicBezTo>
                    <a:pt x="362966" y="599948"/>
                    <a:pt x="230886" y="462280"/>
                    <a:pt x="132461" y="305308"/>
                  </a:cubicBezTo>
                  <a:lnTo>
                    <a:pt x="132461" y="305308"/>
                  </a:lnTo>
                  <a:lnTo>
                    <a:pt x="132461" y="305308"/>
                  </a:lnTo>
                  <a:cubicBezTo>
                    <a:pt x="87630" y="233807"/>
                    <a:pt x="0" y="94996"/>
                    <a:pt x="661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4043934" y="556641"/>
              <a:ext cx="1258824" cy="838454"/>
            </a:xfrm>
            <a:custGeom>
              <a:avLst/>
              <a:gdLst/>
              <a:ahLst/>
              <a:cxnLst/>
              <a:rect r="r" b="b" t="t" l="l"/>
              <a:pathLst>
                <a:path h="838454" w="1258824">
                  <a:moveTo>
                    <a:pt x="99441" y="8763"/>
                  </a:moveTo>
                  <a:cubicBezTo>
                    <a:pt x="31623" y="179832"/>
                    <a:pt x="405511" y="398399"/>
                    <a:pt x="556133" y="485013"/>
                  </a:cubicBezTo>
                  <a:cubicBezTo>
                    <a:pt x="565023" y="490093"/>
                    <a:pt x="572897" y="494665"/>
                    <a:pt x="579755" y="498602"/>
                  </a:cubicBezTo>
                  <a:lnTo>
                    <a:pt x="579755" y="498602"/>
                  </a:lnTo>
                  <a:lnTo>
                    <a:pt x="579755" y="498602"/>
                  </a:lnTo>
                  <a:cubicBezTo>
                    <a:pt x="586232" y="502412"/>
                    <a:pt x="593852" y="506857"/>
                    <a:pt x="602107" y="511810"/>
                  </a:cubicBezTo>
                  <a:cubicBezTo>
                    <a:pt x="612648" y="518033"/>
                    <a:pt x="624586" y="525145"/>
                    <a:pt x="637794" y="532765"/>
                  </a:cubicBezTo>
                  <a:cubicBezTo>
                    <a:pt x="804799" y="630301"/>
                    <a:pt x="1130300" y="804037"/>
                    <a:pt x="1240917" y="674751"/>
                  </a:cubicBezTo>
                  <a:lnTo>
                    <a:pt x="1258824" y="690118"/>
                  </a:lnTo>
                  <a:cubicBezTo>
                    <a:pt x="1131951" y="838454"/>
                    <a:pt x="780796" y="643636"/>
                    <a:pt x="625856" y="553212"/>
                  </a:cubicBezTo>
                  <a:cubicBezTo>
                    <a:pt x="612648" y="545465"/>
                    <a:pt x="600710" y="538353"/>
                    <a:pt x="590042" y="532130"/>
                  </a:cubicBezTo>
                  <a:cubicBezTo>
                    <a:pt x="581660" y="527177"/>
                    <a:pt x="574167" y="522732"/>
                    <a:pt x="567817" y="519049"/>
                  </a:cubicBezTo>
                  <a:lnTo>
                    <a:pt x="573786" y="508889"/>
                  </a:lnTo>
                  <a:lnTo>
                    <a:pt x="567817" y="519049"/>
                  </a:lnTo>
                  <a:cubicBezTo>
                    <a:pt x="561086" y="515112"/>
                    <a:pt x="553212" y="510540"/>
                    <a:pt x="544322" y="505460"/>
                  </a:cubicBezTo>
                  <a:cubicBezTo>
                    <a:pt x="407924" y="426974"/>
                    <a:pt x="0" y="195326"/>
                    <a:pt x="7746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051556" y="218186"/>
              <a:ext cx="1081278" cy="513461"/>
            </a:xfrm>
            <a:custGeom>
              <a:avLst/>
              <a:gdLst/>
              <a:ahLst/>
              <a:cxnLst/>
              <a:rect r="r" b="b" t="t" l="l"/>
              <a:pathLst>
                <a:path h="513461" w="1081278">
                  <a:moveTo>
                    <a:pt x="52959" y="4064"/>
                  </a:moveTo>
                  <a:cubicBezTo>
                    <a:pt x="27813" y="151003"/>
                    <a:pt x="351028" y="265557"/>
                    <a:pt x="487807" y="312801"/>
                  </a:cubicBezTo>
                  <a:cubicBezTo>
                    <a:pt x="495808" y="315595"/>
                    <a:pt x="502920" y="318008"/>
                    <a:pt x="509143" y="320167"/>
                  </a:cubicBezTo>
                  <a:lnTo>
                    <a:pt x="505206" y="331343"/>
                  </a:lnTo>
                  <a:lnTo>
                    <a:pt x="509143" y="320167"/>
                  </a:lnTo>
                  <a:cubicBezTo>
                    <a:pt x="514223" y="321945"/>
                    <a:pt x="519938" y="323977"/>
                    <a:pt x="526161" y="326263"/>
                  </a:cubicBezTo>
                  <a:cubicBezTo>
                    <a:pt x="534035" y="329057"/>
                    <a:pt x="542925" y="332232"/>
                    <a:pt x="552450" y="335534"/>
                  </a:cubicBezTo>
                  <a:cubicBezTo>
                    <a:pt x="699008" y="386969"/>
                    <a:pt x="996061" y="479552"/>
                    <a:pt x="1060450" y="358140"/>
                  </a:cubicBezTo>
                  <a:lnTo>
                    <a:pt x="1081278" y="369189"/>
                  </a:lnTo>
                  <a:cubicBezTo>
                    <a:pt x="1004824" y="513461"/>
                    <a:pt x="677037" y="404241"/>
                    <a:pt x="544576" y="357759"/>
                  </a:cubicBezTo>
                  <a:cubicBezTo>
                    <a:pt x="534924" y="354330"/>
                    <a:pt x="526034" y="351155"/>
                    <a:pt x="518160" y="348361"/>
                  </a:cubicBezTo>
                  <a:cubicBezTo>
                    <a:pt x="511810" y="346075"/>
                    <a:pt x="506222" y="344043"/>
                    <a:pt x="501142" y="342392"/>
                  </a:cubicBezTo>
                  <a:lnTo>
                    <a:pt x="501142" y="342392"/>
                  </a:lnTo>
                  <a:lnTo>
                    <a:pt x="501142" y="342392"/>
                  </a:lnTo>
                  <a:cubicBezTo>
                    <a:pt x="494919" y="340233"/>
                    <a:pt x="487807" y="337820"/>
                    <a:pt x="479933" y="335026"/>
                  </a:cubicBezTo>
                  <a:cubicBezTo>
                    <a:pt x="358013" y="292862"/>
                    <a:pt x="0" y="172212"/>
                    <a:pt x="2946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141474" y="65278"/>
              <a:ext cx="958596" cy="303784"/>
            </a:xfrm>
            <a:custGeom>
              <a:avLst/>
              <a:gdLst/>
              <a:ahLst/>
              <a:cxnLst/>
              <a:rect r="r" b="b" t="t" l="l"/>
              <a:pathLst>
                <a:path h="303784" w="958596">
                  <a:moveTo>
                    <a:pt x="27559" y="381"/>
                  </a:moveTo>
                  <a:cubicBezTo>
                    <a:pt x="24257" y="125984"/>
                    <a:pt x="324358" y="181610"/>
                    <a:pt x="444246" y="202692"/>
                  </a:cubicBezTo>
                  <a:cubicBezTo>
                    <a:pt x="450596" y="203835"/>
                    <a:pt x="456311" y="204851"/>
                    <a:pt x="461264" y="205740"/>
                  </a:cubicBezTo>
                  <a:lnTo>
                    <a:pt x="459105" y="217424"/>
                  </a:lnTo>
                  <a:lnTo>
                    <a:pt x="461264" y="205740"/>
                  </a:lnTo>
                  <a:cubicBezTo>
                    <a:pt x="466725" y="206756"/>
                    <a:pt x="472948" y="207899"/>
                    <a:pt x="479679" y="209169"/>
                  </a:cubicBezTo>
                  <a:cubicBezTo>
                    <a:pt x="487934" y="210693"/>
                    <a:pt x="497078" y="212344"/>
                    <a:pt x="506984" y="214249"/>
                  </a:cubicBezTo>
                  <a:cubicBezTo>
                    <a:pt x="642747" y="238760"/>
                    <a:pt x="888492" y="272796"/>
                    <a:pt x="937006" y="163576"/>
                  </a:cubicBezTo>
                  <a:lnTo>
                    <a:pt x="958596" y="173228"/>
                  </a:lnTo>
                  <a:cubicBezTo>
                    <a:pt x="900557" y="303784"/>
                    <a:pt x="626491" y="259969"/>
                    <a:pt x="502793" y="237617"/>
                  </a:cubicBezTo>
                  <a:cubicBezTo>
                    <a:pt x="492760" y="235839"/>
                    <a:pt x="483616" y="234061"/>
                    <a:pt x="475361" y="232537"/>
                  </a:cubicBezTo>
                  <a:cubicBezTo>
                    <a:pt x="468630" y="231267"/>
                    <a:pt x="462407" y="230124"/>
                    <a:pt x="457073" y="229108"/>
                  </a:cubicBezTo>
                  <a:lnTo>
                    <a:pt x="457073" y="229108"/>
                  </a:lnTo>
                  <a:lnTo>
                    <a:pt x="457073" y="229108"/>
                  </a:lnTo>
                  <a:cubicBezTo>
                    <a:pt x="452247" y="228219"/>
                    <a:pt x="446532" y="227203"/>
                    <a:pt x="440182" y="226187"/>
                  </a:cubicBezTo>
                  <a:cubicBezTo>
                    <a:pt x="336423" y="208026"/>
                    <a:pt x="0" y="151765"/>
                    <a:pt x="393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95377" y="2824100"/>
              <a:ext cx="3062732" cy="3370960"/>
            </a:xfrm>
            <a:custGeom>
              <a:avLst/>
              <a:gdLst/>
              <a:ahLst/>
              <a:cxnLst/>
              <a:rect r="r" b="b" t="t" l="l"/>
              <a:pathLst>
                <a:path h="3370960" w="3062732">
                  <a:moveTo>
                    <a:pt x="2297176" y="107441"/>
                  </a:moveTo>
                  <a:cubicBezTo>
                    <a:pt x="2323973" y="107441"/>
                    <a:pt x="2346706" y="116585"/>
                    <a:pt x="2357120" y="133476"/>
                  </a:cubicBezTo>
                  <a:cubicBezTo>
                    <a:pt x="2375281" y="162940"/>
                    <a:pt x="2349373" y="204850"/>
                    <a:pt x="2301494" y="228345"/>
                  </a:cubicBezTo>
                  <a:cubicBezTo>
                    <a:pt x="2280539" y="238632"/>
                    <a:pt x="2258441" y="243712"/>
                    <a:pt x="2238629" y="243712"/>
                  </a:cubicBezTo>
                  <a:cubicBezTo>
                    <a:pt x="2213229" y="243712"/>
                    <a:pt x="2191639" y="235457"/>
                    <a:pt x="2180717" y="219455"/>
                  </a:cubicBezTo>
                  <a:cubicBezTo>
                    <a:pt x="2161159" y="190880"/>
                    <a:pt x="2185416" y="147192"/>
                    <a:pt x="2234565" y="122808"/>
                  </a:cubicBezTo>
                  <a:cubicBezTo>
                    <a:pt x="2255393" y="112394"/>
                    <a:pt x="2277364" y="107568"/>
                    <a:pt x="2297049" y="107568"/>
                  </a:cubicBezTo>
                  <a:close/>
                  <a:moveTo>
                    <a:pt x="1276477" y="604138"/>
                  </a:moveTo>
                  <a:cubicBezTo>
                    <a:pt x="1194943" y="665352"/>
                    <a:pt x="1115822" y="731265"/>
                    <a:pt x="1040511" y="801496"/>
                  </a:cubicBezTo>
                  <a:cubicBezTo>
                    <a:pt x="758825" y="1064005"/>
                    <a:pt x="530860" y="1388871"/>
                    <a:pt x="398272" y="1724278"/>
                  </a:cubicBezTo>
                  <a:cubicBezTo>
                    <a:pt x="276352" y="2032761"/>
                    <a:pt x="238252" y="2358262"/>
                    <a:pt x="295402" y="2629661"/>
                  </a:cubicBezTo>
                  <a:cubicBezTo>
                    <a:pt x="190754" y="2325115"/>
                    <a:pt x="237744" y="1909317"/>
                    <a:pt x="423164" y="1536572"/>
                  </a:cubicBezTo>
                  <a:cubicBezTo>
                    <a:pt x="608584" y="1163827"/>
                    <a:pt x="920115" y="838834"/>
                    <a:pt x="1276604" y="604265"/>
                  </a:cubicBezTo>
                  <a:close/>
                  <a:moveTo>
                    <a:pt x="2622423" y="126"/>
                  </a:moveTo>
                  <a:cubicBezTo>
                    <a:pt x="2213102" y="126"/>
                    <a:pt x="1582801" y="108838"/>
                    <a:pt x="1085215" y="559815"/>
                  </a:cubicBezTo>
                  <a:cubicBezTo>
                    <a:pt x="1085215" y="559815"/>
                    <a:pt x="464566" y="609980"/>
                    <a:pt x="74803" y="1222882"/>
                  </a:cubicBezTo>
                  <a:cubicBezTo>
                    <a:pt x="74803" y="1222882"/>
                    <a:pt x="181483" y="1172082"/>
                    <a:pt x="269240" y="1172082"/>
                  </a:cubicBezTo>
                  <a:cubicBezTo>
                    <a:pt x="376047" y="1172082"/>
                    <a:pt x="454914" y="1247139"/>
                    <a:pt x="280670" y="1579879"/>
                  </a:cubicBezTo>
                  <a:cubicBezTo>
                    <a:pt x="273050" y="1594484"/>
                    <a:pt x="264922" y="1611248"/>
                    <a:pt x="257048" y="1629028"/>
                  </a:cubicBezTo>
                  <a:cubicBezTo>
                    <a:pt x="0" y="2209799"/>
                    <a:pt x="235585" y="3370960"/>
                    <a:pt x="864108" y="3370960"/>
                  </a:cubicBezTo>
                  <a:cubicBezTo>
                    <a:pt x="942848" y="3370960"/>
                    <a:pt x="1027684" y="3352799"/>
                    <a:pt x="1118616" y="3312921"/>
                  </a:cubicBezTo>
                  <a:cubicBezTo>
                    <a:pt x="1116457" y="3313175"/>
                    <a:pt x="1094867" y="3314953"/>
                    <a:pt x="1061593" y="3314953"/>
                  </a:cubicBezTo>
                  <a:cubicBezTo>
                    <a:pt x="861949" y="3314953"/>
                    <a:pt x="239141" y="3254120"/>
                    <a:pt x="803910" y="2471419"/>
                  </a:cubicBezTo>
                  <a:cubicBezTo>
                    <a:pt x="981710" y="2224912"/>
                    <a:pt x="1167003" y="1984248"/>
                    <a:pt x="1358138" y="1768728"/>
                  </a:cubicBezTo>
                  <a:cubicBezTo>
                    <a:pt x="1386205" y="1892172"/>
                    <a:pt x="1403096" y="1952497"/>
                    <a:pt x="1441831" y="2069718"/>
                  </a:cubicBezTo>
                  <a:cubicBezTo>
                    <a:pt x="1441831" y="2089530"/>
                    <a:pt x="1455801" y="2100072"/>
                    <a:pt x="1471041" y="2100072"/>
                  </a:cubicBezTo>
                  <a:cubicBezTo>
                    <a:pt x="1483868" y="2100072"/>
                    <a:pt x="1497711" y="2092706"/>
                    <a:pt x="1505331" y="2077466"/>
                  </a:cubicBezTo>
                  <a:cubicBezTo>
                    <a:pt x="1582293" y="1922780"/>
                    <a:pt x="1657985" y="1637411"/>
                    <a:pt x="1677924" y="1434845"/>
                  </a:cubicBezTo>
                  <a:cubicBezTo>
                    <a:pt x="1699006" y="1415033"/>
                    <a:pt x="1719707" y="1394841"/>
                    <a:pt x="1740789" y="1374901"/>
                  </a:cubicBezTo>
                  <a:cubicBezTo>
                    <a:pt x="1761744" y="1370203"/>
                    <a:pt x="1782699" y="1362455"/>
                    <a:pt x="1803527" y="1352930"/>
                  </a:cubicBezTo>
                  <a:cubicBezTo>
                    <a:pt x="2041144" y="1238122"/>
                    <a:pt x="2164461" y="1194053"/>
                    <a:pt x="2412873" y="1132458"/>
                  </a:cubicBezTo>
                  <a:cubicBezTo>
                    <a:pt x="2413381" y="1132458"/>
                    <a:pt x="2413889" y="1132458"/>
                    <a:pt x="2414270" y="1132458"/>
                  </a:cubicBezTo>
                  <a:cubicBezTo>
                    <a:pt x="2451735" y="1132458"/>
                    <a:pt x="2473833" y="1087247"/>
                    <a:pt x="2444115" y="1069848"/>
                  </a:cubicBezTo>
                  <a:cubicBezTo>
                    <a:pt x="2386203" y="1036066"/>
                    <a:pt x="2297684" y="1008507"/>
                    <a:pt x="2196465" y="994410"/>
                  </a:cubicBezTo>
                  <a:cubicBezTo>
                    <a:pt x="2369439" y="867156"/>
                    <a:pt x="2487422" y="792988"/>
                    <a:pt x="2495169" y="788035"/>
                  </a:cubicBezTo>
                  <a:lnTo>
                    <a:pt x="2495169" y="788035"/>
                  </a:lnTo>
                  <a:cubicBezTo>
                    <a:pt x="2487295" y="791210"/>
                    <a:pt x="2355977" y="851154"/>
                    <a:pt x="2177669" y="851154"/>
                  </a:cubicBezTo>
                  <a:cubicBezTo>
                    <a:pt x="2025269" y="851154"/>
                    <a:pt x="1838579" y="807466"/>
                    <a:pt x="1665097" y="647319"/>
                  </a:cubicBezTo>
                  <a:lnTo>
                    <a:pt x="1665097" y="647319"/>
                  </a:lnTo>
                  <a:cubicBezTo>
                    <a:pt x="1693545" y="660400"/>
                    <a:pt x="1915668" y="778383"/>
                    <a:pt x="2195957" y="778383"/>
                  </a:cubicBezTo>
                  <a:cubicBezTo>
                    <a:pt x="2340356" y="778383"/>
                    <a:pt x="2500122" y="747014"/>
                    <a:pt x="2656840" y="653923"/>
                  </a:cubicBezTo>
                  <a:cubicBezTo>
                    <a:pt x="3029712" y="432308"/>
                    <a:pt x="3062732" y="169291"/>
                    <a:pt x="3038983" y="169291"/>
                  </a:cubicBezTo>
                  <a:cubicBezTo>
                    <a:pt x="3038983" y="169291"/>
                    <a:pt x="3038983" y="169291"/>
                    <a:pt x="3038983" y="169291"/>
                  </a:cubicBezTo>
                  <a:cubicBezTo>
                    <a:pt x="2969895" y="171450"/>
                    <a:pt x="2879598" y="220726"/>
                    <a:pt x="2808859" y="220726"/>
                  </a:cubicBezTo>
                  <a:cubicBezTo>
                    <a:pt x="2798191" y="220726"/>
                    <a:pt x="2788031" y="219583"/>
                    <a:pt x="2778506" y="217043"/>
                  </a:cubicBezTo>
                  <a:cubicBezTo>
                    <a:pt x="2840609" y="175514"/>
                    <a:pt x="2910840" y="147828"/>
                    <a:pt x="2975229" y="110236"/>
                  </a:cubicBezTo>
                  <a:cubicBezTo>
                    <a:pt x="2998851" y="96393"/>
                    <a:pt x="3059176" y="62611"/>
                    <a:pt x="3005836" y="43815"/>
                  </a:cubicBezTo>
                  <a:cubicBezTo>
                    <a:pt x="2942209" y="21463"/>
                    <a:pt x="2804033" y="0"/>
                    <a:pt x="2622296" y="0"/>
                  </a:cubicBezTo>
                  <a:close/>
                </a:path>
              </a:pathLst>
            </a:custGeom>
            <a:solidFill>
              <a:srgbClr val="6BAA24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303273" y="158369"/>
              <a:ext cx="2217802" cy="2704973"/>
            </a:xfrm>
            <a:custGeom>
              <a:avLst/>
              <a:gdLst/>
              <a:ahLst/>
              <a:cxnLst/>
              <a:rect r="r" b="b" t="t" l="l"/>
              <a:pathLst>
                <a:path h="2704973" w="2217802">
                  <a:moveTo>
                    <a:pt x="456439" y="69850"/>
                  </a:moveTo>
                  <a:cubicBezTo>
                    <a:pt x="361189" y="109728"/>
                    <a:pt x="254509" y="163703"/>
                    <a:pt x="177039" y="235331"/>
                  </a:cubicBezTo>
                  <a:cubicBezTo>
                    <a:pt x="138939" y="270383"/>
                    <a:pt x="110364" y="305054"/>
                    <a:pt x="89409" y="353060"/>
                  </a:cubicBezTo>
                  <a:cubicBezTo>
                    <a:pt x="91822" y="347472"/>
                    <a:pt x="87631" y="357378"/>
                    <a:pt x="87631" y="357378"/>
                  </a:cubicBezTo>
                  <a:cubicBezTo>
                    <a:pt x="86488" y="360426"/>
                    <a:pt x="85345" y="363601"/>
                    <a:pt x="84202" y="366649"/>
                  </a:cubicBezTo>
                  <a:cubicBezTo>
                    <a:pt x="82424" y="371856"/>
                    <a:pt x="80773" y="377063"/>
                    <a:pt x="79249" y="382397"/>
                  </a:cubicBezTo>
                  <a:cubicBezTo>
                    <a:pt x="77598" y="388239"/>
                    <a:pt x="76201" y="394208"/>
                    <a:pt x="75058" y="400050"/>
                  </a:cubicBezTo>
                  <a:cubicBezTo>
                    <a:pt x="74423" y="402717"/>
                    <a:pt x="73915" y="405511"/>
                    <a:pt x="73534" y="408178"/>
                  </a:cubicBezTo>
                  <a:cubicBezTo>
                    <a:pt x="73153" y="410464"/>
                    <a:pt x="72899" y="412623"/>
                    <a:pt x="72518" y="414782"/>
                  </a:cubicBezTo>
                  <a:cubicBezTo>
                    <a:pt x="72899" y="411734"/>
                    <a:pt x="72899" y="412115"/>
                    <a:pt x="72391" y="416179"/>
                  </a:cubicBezTo>
                  <a:cubicBezTo>
                    <a:pt x="69851" y="443611"/>
                    <a:pt x="70486" y="470281"/>
                    <a:pt x="76709" y="496951"/>
                  </a:cubicBezTo>
                  <a:cubicBezTo>
                    <a:pt x="90933" y="558546"/>
                    <a:pt x="126112" y="613283"/>
                    <a:pt x="165355" y="661924"/>
                  </a:cubicBezTo>
                  <a:cubicBezTo>
                    <a:pt x="205614" y="711835"/>
                    <a:pt x="249937" y="758698"/>
                    <a:pt x="294895" y="804291"/>
                  </a:cubicBezTo>
                  <a:cubicBezTo>
                    <a:pt x="385065" y="895731"/>
                    <a:pt x="481458" y="980821"/>
                    <a:pt x="581280" y="1061466"/>
                  </a:cubicBezTo>
                  <a:cubicBezTo>
                    <a:pt x="780416" y="1222121"/>
                    <a:pt x="993395" y="1364615"/>
                    <a:pt x="1203834" y="1509903"/>
                  </a:cubicBezTo>
                  <a:cubicBezTo>
                    <a:pt x="1416051" y="1656461"/>
                    <a:pt x="1627125" y="1806194"/>
                    <a:pt x="1819657" y="1978406"/>
                  </a:cubicBezTo>
                  <a:cubicBezTo>
                    <a:pt x="1867028" y="2020824"/>
                    <a:pt x="1913256" y="2064512"/>
                    <a:pt x="1957833" y="2109724"/>
                  </a:cubicBezTo>
                  <a:cubicBezTo>
                    <a:pt x="2002918" y="2155444"/>
                    <a:pt x="2046733" y="2202307"/>
                    <a:pt x="2084706" y="2254250"/>
                  </a:cubicBezTo>
                  <a:cubicBezTo>
                    <a:pt x="2155699" y="2351786"/>
                    <a:pt x="2217802" y="2481199"/>
                    <a:pt x="2185417" y="2604389"/>
                  </a:cubicBezTo>
                  <a:cubicBezTo>
                    <a:pt x="2177924" y="2632837"/>
                    <a:pt x="2165097" y="2660015"/>
                    <a:pt x="2148079" y="2683891"/>
                  </a:cubicBezTo>
                  <a:cubicBezTo>
                    <a:pt x="2137919" y="2698242"/>
                    <a:pt x="2119758" y="2704973"/>
                    <a:pt x="2103629" y="2695575"/>
                  </a:cubicBezTo>
                  <a:cubicBezTo>
                    <a:pt x="2089532" y="2687320"/>
                    <a:pt x="2081785" y="2665476"/>
                    <a:pt x="2091945" y="2651125"/>
                  </a:cubicBezTo>
                  <a:cubicBezTo>
                    <a:pt x="2124457" y="2605405"/>
                    <a:pt x="2134616" y="2553208"/>
                    <a:pt x="2126742" y="2500757"/>
                  </a:cubicBezTo>
                  <a:cubicBezTo>
                    <a:pt x="2117726" y="2440686"/>
                    <a:pt x="2092071" y="2385568"/>
                    <a:pt x="2060448" y="2334260"/>
                  </a:cubicBezTo>
                  <a:cubicBezTo>
                    <a:pt x="2027555" y="2281047"/>
                    <a:pt x="1987551" y="2234184"/>
                    <a:pt x="1944497" y="2189099"/>
                  </a:cubicBezTo>
                  <a:cubicBezTo>
                    <a:pt x="1899666" y="2142109"/>
                    <a:pt x="1853184" y="2096643"/>
                    <a:pt x="1805178" y="2052574"/>
                  </a:cubicBezTo>
                  <a:cubicBezTo>
                    <a:pt x="1615948" y="1878838"/>
                    <a:pt x="1406779" y="1728851"/>
                    <a:pt x="1195832" y="1582801"/>
                  </a:cubicBezTo>
                  <a:cubicBezTo>
                    <a:pt x="982091" y="1434846"/>
                    <a:pt x="765810" y="1290193"/>
                    <a:pt x="562102" y="1128395"/>
                  </a:cubicBezTo>
                  <a:cubicBezTo>
                    <a:pt x="461518" y="1048512"/>
                    <a:pt x="364363" y="964438"/>
                    <a:pt x="273177" y="874014"/>
                  </a:cubicBezTo>
                  <a:cubicBezTo>
                    <a:pt x="226822" y="828167"/>
                    <a:pt x="181737" y="780796"/>
                    <a:pt x="139319" y="731266"/>
                  </a:cubicBezTo>
                  <a:cubicBezTo>
                    <a:pt x="94996" y="679450"/>
                    <a:pt x="54610" y="624332"/>
                    <a:pt x="29083" y="560578"/>
                  </a:cubicBezTo>
                  <a:cubicBezTo>
                    <a:pt x="5842" y="502539"/>
                    <a:pt x="0" y="438658"/>
                    <a:pt x="13716" y="377571"/>
                  </a:cubicBezTo>
                  <a:cubicBezTo>
                    <a:pt x="25654" y="324739"/>
                    <a:pt x="52959" y="277241"/>
                    <a:pt x="86995" y="235712"/>
                  </a:cubicBezTo>
                  <a:cubicBezTo>
                    <a:pt x="158369" y="148590"/>
                    <a:pt x="261112" y="88646"/>
                    <a:pt x="361696" y="41148"/>
                  </a:cubicBezTo>
                  <a:cubicBezTo>
                    <a:pt x="387350" y="29083"/>
                    <a:pt x="413258" y="17780"/>
                    <a:pt x="439420" y="6858"/>
                  </a:cubicBezTo>
                  <a:cubicBezTo>
                    <a:pt x="455676" y="0"/>
                    <a:pt x="475234" y="14224"/>
                    <a:pt x="479425" y="29591"/>
                  </a:cubicBezTo>
                  <a:cubicBezTo>
                    <a:pt x="484632" y="48387"/>
                    <a:pt x="472948" y="62738"/>
                    <a:pt x="456692" y="69596"/>
                  </a:cubicBezTo>
                </a:path>
              </a:pathLst>
            </a:custGeom>
            <a:solidFill>
              <a:srgbClr val="6BAA24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63500" y="63500"/>
              <a:ext cx="7982331" cy="6617335"/>
            </a:xfrm>
            <a:custGeom>
              <a:avLst/>
              <a:gdLst/>
              <a:ahLst/>
              <a:cxnLst/>
              <a:rect r="r" b="b" t="t" l="l"/>
              <a:pathLst>
                <a:path h="6617335" w="7982331">
                  <a:moveTo>
                    <a:pt x="0" y="0"/>
                  </a:moveTo>
                  <a:lnTo>
                    <a:pt x="0" y="6617335"/>
                  </a:lnTo>
                  <a:lnTo>
                    <a:pt x="7982331" y="6617335"/>
                  </a:lnTo>
                  <a:lnTo>
                    <a:pt x="7982331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358951" y="5417687"/>
            <a:ext cx="557565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4F3F5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59846" y="7968215"/>
            <a:ext cx="555755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4F3F5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04938" y="3010091"/>
            <a:ext cx="463725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4F3F5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749998"/>
            <a:ext cx="11441401" cy="1145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b="true" sz="399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Pesca Sostenible… y ¿si pudiéramos hacer las cosas de otra manera?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53535" y="7938249"/>
            <a:ext cx="5783056" cy="84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b="true" sz="161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Input:</a:t>
            </a:r>
            <a:r>
              <a:rPr lang="en-US" sz="1619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 IA- Vision por computadora Visión computacional embarcada en barcos o en puertos Mejora la trazabilidad, cumplimiento y datos de stock.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753535" y="2793797"/>
            <a:ext cx="7004866" cy="1134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b="true" sz="161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Input: </a:t>
            </a:r>
            <a:r>
              <a:rPr lang="en-US" sz="1619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datos satelitales (SST, clorofila, corrientes), históricos de captura. </a:t>
            </a:r>
            <a:r>
              <a:rPr lang="en-US" b="true" sz="161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Output: </a:t>
            </a:r>
            <a:r>
              <a:rPr lang="en-US" sz="1619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mapas predictivos de alta probabilidad de pesca. </a:t>
            </a:r>
            <a:r>
              <a:rPr lang="en-US" b="true" sz="161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Beneficio:</a:t>
            </a:r>
            <a:r>
              <a:rPr lang="en-US" sz="1619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 reduce el tiempo de búsqueda y el gasto de combustible.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753535" y="5074930"/>
            <a:ext cx="7004752" cy="1420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b="true" sz="161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Input: </a:t>
            </a:r>
            <a:r>
              <a:rPr lang="en-US" sz="1619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IA + IoT Detección de actividades ilegales (pesca INDNR) con modelos de comportamiento. Reconocimiento de patrones de navegación. </a:t>
            </a:r>
            <a:r>
              <a:rPr lang="en-US" b="true" sz="161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Beneficio:</a:t>
            </a:r>
            <a:r>
              <a:rPr lang="en-US" sz="1619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 reduce el tiempo de búsqueda y el gasto de combustible.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753535" y="2407006"/>
            <a:ext cx="4679271" cy="388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b="true" sz="2228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Predicción de Zonas de Pesca: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753535" y="4655306"/>
            <a:ext cx="6005913" cy="388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b="true" sz="2228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Monitorización en tiempo real de Flotas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753535" y="7464552"/>
            <a:ext cx="7368721" cy="388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b="true" sz="2228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Clasificación automática de especies capturadas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013252" y="0"/>
            <a:ext cx="8274749" cy="10287000"/>
            <a:chOff x="0" y="0"/>
            <a:chExt cx="11032998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03287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1032871">
                  <a:moveTo>
                    <a:pt x="4572000" y="0"/>
                  </a:moveTo>
                  <a:lnTo>
                    <a:pt x="0" y="13716000"/>
                  </a:lnTo>
                  <a:lnTo>
                    <a:pt x="10806049" y="13716000"/>
                  </a:lnTo>
                  <a:lnTo>
                    <a:pt x="11032871" y="13035407"/>
                  </a:lnTo>
                  <a:lnTo>
                    <a:pt x="11032871" y="0"/>
                  </a:lnTo>
                  <a:close/>
                </a:path>
              </a:pathLst>
            </a:custGeom>
            <a:blipFill>
              <a:blip r:embed="rId2"/>
              <a:stretch>
                <a:fillRect l="-22546" t="0" r="-43051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396289" y="3370783"/>
            <a:ext cx="104775" cy="104775"/>
            <a:chOff x="0" y="0"/>
            <a:chExt cx="104775" cy="1047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7"/>
              <a:ext cx="104775" cy="104394"/>
            </a:xfrm>
            <a:custGeom>
              <a:avLst/>
              <a:gdLst/>
              <a:ahLst/>
              <a:cxnLst/>
              <a:rect r="r" b="b" t="t" l="l"/>
              <a:pathLst>
                <a:path h="104394" w="104775">
                  <a:moveTo>
                    <a:pt x="104775" y="52197"/>
                  </a:moveTo>
                  <a:cubicBezTo>
                    <a:pt x="104775" y="55626"/>
                    <a:pt x="104394" y="59055"/>
                    <a:pt x="103759" y="62357"/>
                  </a:cubicBezTo>
                  <a:cubicBezTo>
                    <a:pt x="103124" y="65659"/>
                    <a:pt x="102108" y="68961"/>
                    <a:pt x="100838" y="72136"/>
                  </a:cubicBezTo>
                  <a:cubicBezTo>
                    <a:pt x="99568" y="75311"/>
                    <a:pt x="97917" y="78359"/>
                    <a:pt x="96012" y="81153"/>
                  </a:cubicBezTo>
                  <a:cubicBezTo>
                    <a:pt x="94107" y="83947"/>
                    <a:pt x="91948" y="86614"/>
                    <a:pt x="89535" y="89154"/>
                  </a:cubicBezTo>
                  <a:cubicBezTo>
                    <a:pt x="87122" y="91694"/>
                    <a:pt x="84455" y="93726"/>
                    <a:pt x="81534" y="95631"/>
                  </a:cubicBezTo>
                  <a:cubicBezTo>
                    <a:pt x="78613" y="97536"/>
                    <a:pt x="75692" y="99187"/>
                    <a:pt x="72517" y="100457"/>
                  </a:cubicBezTo>
                  <a:cubicBezTo>
                    <a:pt x="69342" y="101727"/>
                    <a:pt x="66040" y="102743"/>
                    <a:pt x="62738" y="103378"/>
                  </a:cubicBezTo>
                  <a:cubicBezTo>
                    <a:pt x="59436" y="104013"/>
                    <a:pt x="56007" y="104394"/>
                    <a:pt x="52578" y="104394"/>
                  </a:cubicBezTo>
                  <a:cubicBezTo>
                    <a:pt x="49149" y="104394"/>
                    <a:pt x="45720" y="104013"/>
                    <a:pt x="42418" y="103378"/>
                  </a:cubicBezTo>
                  <a:cubicBezTo>
                    <a:pt x="39116" y="102743"/>
                    <a:pt x="35814" y="101727"/>
                    <a:pt x="32639" y="100457"/>
                  </a:cubicBezTo>
                  <a:cubicBezTo>
                    <a:pt x="29464" y="99187"/>
                    <a:pt x="26416" y="97536"/>
                    <a:pt x="23622" y="95631"/>
                  </a:cubicBezTo>
                  <a:cubicBezTo>
                    <a:pt x="20828" y="93726"/>
                    <a:pt x="18161" y="91567"/>
                    <a:pt x="15621" y="89154"/>
                  </a:cubicBezTo>
                  <a:cubicBezTo>
                    <a:pt x="13081" y="86741"/>
                    <a:pt x="11049" y="84074"/>
                    <a:pt x="9144" y="81153"/>
                  </a:cubicBezTo>
                  <a:cubicBezTo>
                    <a:pt x="7239" y="78232"/>
                    <a:pt x="5334" y="75438"/>
                    <a:pt x="3937" y="72263"/>
                  </a:cubicBezTo>
                  <a:cubicBezTo>
                    <a:pt x="2540" y="69088"/>
                    <a:pt x="1651" y="65913"/>
                    <a:pt x="1016" y="62484"/>
                  </a:cubicBezTo>
                  <a:cubicBezTo>
                    <a:pt x="381" y="59055"/>
                    <a:pt x="0" y="55753"/>
                    <a:pt x="0" y="52197"/>
                  </a:cubicBezTo>
                  <a:cubicBezTo>
                    <a:pt x="0" y="48641"/>
                    <a:pt x="381" y="45339"/>
                    <a:pt x="1016" y="42037"/>
                  </a:cubicBezTo>
                  <a:cubicBezTo>
                    <a:pt x="1651" y="38735"/>
                    <a:pt x="2667" y="35433"/>
                    <a:pt x="3937" y="32258"/>
                  </a:cubicBezTo>
                  <a:cubicBezTo>
                    <a:pt x="5207" y="29083"/>
                    <a:pt x="6858" y="26035"/>
                    <a:pt x="8763" y="23241"/>
                  </a:cubicBezTo>
                  <a:cubicBezTo>
                    <a:pt x="10668" y="20447"/>
                    <a:pt x="12827" y="17780"/>
                    <a:pt x="15240" y="15240"/>
                  </a:cubicBezTo>
                  <a:cubicBezTo>
                    <a:pt x="17653" y="12700"/>
                    <a:pt x="20320" y="10668"/>
                    <a:pt x="23241" y="8763"/>
                  </a:cubicBezTo>
                  <a:cubicBezTo>
                    <a:pt x="26162" y="6858"/>
                    <a:pt x="29083" y="5207"/>
                    <a:pt x="32258" y="3937"/>
                  </a:cubicBezTo>
                  <a:cubicBezTo>
                    <a:pt x="35433" y="2667"/>
                    <a:pt x="38735" y="1651"/>
                    <a:pt x="42037" y="1016"/>
                  </a:cubicBezTo>
                  <a:cubicBezTo>
                    <a:pt x="45339" y="381"/>
                    <a:pt x="48768" y="0"/>
                    <a:pt x="52197" y="0"/>
                  </a:cubicBezTo>
                  <a:cubicBezTo>
                    <a:pt x="55626" y="0"/>
                    <a:pt x="59055" y="381"/>
                    <a:pt x="62357" y="1016"/>
                  </a:cubicBezTo>
                  <a:cubicBezTo>
                    <a:pt x="65659" y="1651"/>
                    <a:pt x="68961" y="2667"/>
                    <a:pt x="72136" y="3937"/>
                  </a:cubicBezTo>
                  <a:cubicBezTo>
                    <a:pt x="75311" y="5207"/>
                    <a:pt x="78359" y="6858"/>
                    <a:pt x="81153" y="8763"/>
                  </a:cubicBezTo>
                  <a:cubicBezTo>
                    <a:pt x="83947" y="10668"/>
                    <a:pt x="86614" y="12827"/>
                    <a:pt x="89154" y="15240"/>
                  </a:cubicBezTo>
                  <a:cubicBezTo>
                    <a:pt x="91694" y="17653"/>
                    <a:pt x="93726" y="20320"/>
                    <a:pt x="95631" y="23241"/>
                  </a:cubicBezTo>
                  <a:cubicBezTo>
                    <a:pt x="97536" y="26162"/>
                    <a:pt x="99187" y="29083"/>
                    <a:pt x="100457" y="32258"/>
                  </a:cubicBezTo>
                  <a:cubicBezTo>
                    <a:pt x="101727" y="35433"/>
                    <a:pt x="102743" y="38735"/>
                    <a:pt x="103378" y="42037"/>
                  </a:cubicBezTo>
                  <a:cubicBezTo>
                    <a:pt x="104013" y="45339"/>
                    <a:pt x="104394" y="48768"/>
                    <a:pt x="104394" y="52197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396289" y="4323283"/>
            <a:ext cx="104775" cy="104775"/>
            <a:chOff x="0" y="0"/>
            <a:chExt cx="104775" cy="1047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27"/>
              <a:ext cx="104775" cy="104394"/>
            </a:xfrm>
            <a:custGeom>
              <a:avLst/>
              <a:gdLst/>
              <a:ahLst/>
              <a:cxnLst/>
              <a:rect r="r" b="b" t="t" l="l"/>
              <a:pathLst>
                <a:path h="104394" w="104775">
                  <a:moveTo>
                    <a:pt x="104775" y="52197"/>
                  </a:moveTo>
                  <a:cubicBezTo>
                    <a:pt x="104775" y="55626"/>
                    <a:pt x="104394" y="59055"/>
                    <a:pt x="103759" y="62357"/>
                  </a:cubicBezTo>
                  <a:cubicBezTo>
                    <a:pt x="103124" y="65659"/>
                    <a:pt x="102108" y="68961"/>
                    <a:pt x="100838" y="72136"/>
                  </a:cubicBezTo>
                  <a:cubicBezTo>
                    <a:pt x="99568" y="75311"/>
                    <a:pt x="97917" y="78359"/>
                    <a:pt x="96012" y="81153"/>
                  </a:cubicBezTo>
                  <a:cubicBezTo>
                    <a:pt x="94107" y="83947"/>
                    <a:pt x="91948" y="86614"/>
                    <a:pt x="89535" y="89154"/>
                  </a:cubicBezTo>
                  <a:cubicBezTo>
                    <a:pt x="87122" y="91694"/>
                    <a:pt x="84455" y="93726"/>
                    <a:pt x="81534" y="95631"/>
                  </a:cubicBezTo>
                  <a:cubicBezTo>
                    <a:pt x="78613" y="97536"/>
                    <a:pt x="75692" y="99187"/>
                    <a:pt x="72517" y="100457"/>
                  </a:cubicBezTo>
                  <a:cubicBezTo>
                    <a:pt x="69342" y="101727"/>
                    <a:pt x="66040" y="102743"/>
                    <a:pt x="62738" y="103378"/>
                  </a:cubicBezTo>
                  <a:cubicBezTo>
                    <a:pt x="59436" y="104013"/>
                    <a:pt x="56007" y="104394"/>
                    <a:pt x="52578" y="104394"/>
                  </a:cubicBezTo>
                  <a:cubicBezTo>
                    <a:pt x="49149" y="104394"/>
                    <a:pt x="45720" y="104013"/>
                    <a:pt x="42418" y="103378"/>
                  </a:cubicBezTo>
                  <a:cubicBezTo>
                    <a:pt x="39116" y="102743"/>
                    <a:pt x="35814" y="101727"/>
                    <a:pt x="32639" y="100457"/>
                  </a:cubicBezTo>
                  <a:cubicBezTo>
                    <a:pt x="29464" y="99187"/>
                    <a:pt x="26416" y="97536"/>
                    <a:pt x="23622" y="95631"/>
                  </a:cubicBezTo>
                  <a:cubicBezTo>
                    <a:pt x="20828" y="93726"/>
                    <a:pt x="18161" y="91567"/>
                    <a:pt x="15621" y="89154"/>
                  </a:cubicBezTo>
                  <a:cubicBezTo>
                    <a:pt x="13081" y="86741"/>
                    <a:pt x="11049" y="84074"/>
                    <a:pt x="9144" y="81153"/>
                  </a:cubicBezTo>
                  <a:cubicBezTo>
                    <a:pt x="7239" y="78232"/>
                    <a:pt x="5334" y="75438"/>
                    <a:pt x="3937" y="72263"/>
                  </a:cubicBezTo>
                  <a:cubicBezTo>
                    <a:pt x="2540" y="69088"/>
                    <a:pt x="1651" y="65913"/>
                    <a:pt x="1016" y="62484"/>
                  </a:cubicBezTo>
                  <a:cubicBezTo>
                    <a:pt x="381" y="59055"/>
                    <a:pt x="0" y="55753"/>
                    <a:pt x="0" y="52197"/>
                  </a:cubicBezTo>
                  <a:cubicBezTo>
                    <a:pt x="0" y="48641"/>
                    <a:pt x="381" y="45339"/>
                    <a:pt x="1016" y="42037"/>
                  </a:cubicBezTo>
                  <a:cubicBezTo>
                    <a:pt x="1651" y="38735"/>
                    <a:pt x="2667" y="35433"/>
                    <a:pt x="3937" y="32258"/>
                  </a:cubicBezTo>
                  <a:cubicBezTo>
                    <a:pt x="5207" y="29083"/>
                    <a:pt x="6858" y="26035"/>
                    <a:pt x="8763" y="23241"/>
                  </a:cubicBezTo>
                  <a:cubicBezTo>
                    <a:pt x="10668" y="20447"/>
                    <a:pt x="12827" y="17780"/>
                    <a:pt x="15240" y="15240"/>
                  </a:cubicBezTo>
                  <a:cubicBezTo>
                    <a:pt x="17653" y="12700"/>
                    <a:pt x="20320" y="10668"/>
                    <a:pt x="23241" y="8763"/>
                  </a:cubicBezTo>
                  <a:cubicBezTo>
                    <a:pt x="26162" y="6858"/>
                    <a:pt x="29083" y="5207"/>
                    <a:pt x="32258" y="3937"/>
                  </a:cubicBezTo>
                  <a:cubicBezTo>
                    <a:pt x="35433" y="2667"/>
                    <a:pt x="38735" y="1651"/>
                    <a:pt x="42037" y="1016"/>
                  </a:cubicBezTo>
                  <a:cubicBezTo>
                    <a:pt x="45339" y="381"/>
                    <a:pt x="48768" y="0"/>
                    <a:pt x="52197" y="0"/>
                  </a:cubicBezTo>
                  <a:cubicBezTo>
                    <a:pt x="55626" y="0"/>
                    <a:pt x="59055" y="381"/>
                    <a:pt x="62357" y="1016"/>
                  </a:cubicBezTo>
                  <a:cubicBezTo>
                    <a:pt x="65659" y="1651"/>
                    <a:pt x="68961" y="2667"/>
                    <a:pt x="72136" y="3937"/>
                  </a:cubicBezTo>
                  <a:cubicBezTo>
                    <a:pt x="75311" y="5207"/>
                    <a:pt x="78359" y="6858"/>
                    <a:pt x="81153" y="8763"/>
                  </a:cubicBezTo>
                  <a:cubicBezTo>
                    <a:pt x="83947" y="10668"/>
                    <a:pt x="86614" y="12827"/>
                    <a:pt x="89154" y="15240"/>
                  </a:cubicBezTo>
                  <a:cubicBezTo>
                    <a:pt x="91694" y="17653"/>
                    <a:pt x="93726" y="20320"/>
                    <a:pt x="95631" y="23241"/>
                  </a:cubicBezTo>
                  <a:cubicBezTo>
                    <a:pt x="97536" y="26162"/>
                    <a:pt x="99187" y="29083"/>
                    <a:pt x="100457" y="32258"/>
                  </a:cubicBezTo>
                  <a:cubicBezTo>
                    <a:pt x="101727" y="35433"/>
                    <a:pt x="102743" y="38735"/>
                    <a:pt x="103378" y="42037"/>
                  </a:cubicBezTo>
                  <a:cubicBezTo>
                    <a:pt x="104013" y="45339"/>
                    <a:pt x="104394" y="48768"/>
                    <a:pt x="104394" y="52197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96289" y="6384703"/>
            <a:ext cx="104775" cy="104775"/>
            <a:chOff x="0" y="0"/>
            <a:chExt cx="104775" cy="1047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127"/>
              <a:ext cx="104775" cy="104394"/>
            </a:xfrm>
            <a:custGeom>
              <a:avLst/>
              <a:gdLst/>
              <a:ahLst/>
              <a:cxnLst/>
              <a:rect r="r" b="b" t="t" l="l"/>
              <a:pathLst>
                <a:path h="104394" w="104775">
                  <a:moveTo>
                    <a:pt x="104775" y="52197"/>
                  </a:moveTo>
                  <a:cubicBezTo>
                    <a:pt x="104775" y="55626"/>
                    <a:pt x="104394" y="59055"/>
                    <a:pt x="103759" y="62357"/>
                  </a:cubicBezTo>
                  <a:cubicBezTo>
                    <a:pt x="103124" y="65659"/>
                    <a:pt x="102108" y="68961"/>
                    <a:pt x="100838" y="72136"/>
                  </a:cubicBezTo>
                  <a:cubicBezTo>
                    <a:pt x="99568" y="75311"/>
                    <a:pt x="97917" y="78359"/>
                    <a:pt x="96012" y="81153"/>
                  </a:cubicBezTo>
                  <a:cubicBezTo>
                    <a:pt x="94107" y="83947"/>
                    <a:pt x="91948" y="86614"/>
                    <a:pt x="89535" y="89154"/>
                  </a:cubicBezTo>
                  <a:cubicBezTo>
                    <a:pt x="87122" y="91694"/>
                    <a:pt x="84455" y="93726"/>
                    <a:pt x="81534" y="95631"/>
                  </a:cubicBezTo>
                  <a:cubicBezTo>
                    <a:pt x="78613" y="97536"/>
                    <a:pt x="75692" y="99187"/>
                    <a:pt x="72517" y="100457"/>
                  </a:cubicBezTo>
                  <a:cubicBezTo>
                    <a:pt x="69342" y="101727"/>
                    <a:pt x="66040" y="102743"/>
                    <a:pt x="62738" y="103378"/>
                  </a:cubicBezTo>
                  <a:cubicBezTo>
                    <a:pt x="59436" y="104013"/>
                    <a:pt x="56007" y="104394"/>
                    <a:pt x="52578" y="104394"/>
                  </a:cubicBezTo>
                  <a:cubicBezTo>
                    <a:pt x="49149" y="104394"/>
                    <a:pt x="45720" y="104013"/>
                    <a:pt x="42418" y="103378"/>
                  </a:cubicBezTo>
                  <a:cubicBezTo>
                    <a:pt x="39116" y="102743"/>
                    <a:pt x="35814" y="101727"/>
                    <a:pt x="32639" y="100457"/>
                  </a:cubicBezTo>
                  <a:cubicBezTo>
                    <a:pt x="29464" y="99187"/>
                    <a:pt x="26416" y="97536"/>
                    <a:pt x="23622" y="95631"/>
                  </a:cubicBezTo>
                  <a:cubicBezTo>
                    <a:pt x="20828" y="93726"/>
                    <a:pt x="18161" y="91567"/>
                    <a:pt x="15621" y="89154"/>
                  </a:cubicBezTo>
                  <a:cubicBezTo>
                    <a:pt x="13081" y="86741"/>
                    <a:pt x="11049" y="84074"/>
                    <a:pt x="9144" y="81153"/>
                  </a:cubicBezTo>
                  <a:cubicBezTo>
                    <a:pt x="7239" y="78232"/>
                    <a:pt x="5334" y="75438"/>
                    <a:pt x="3937" y="72263"/>
                  </a:cubicBezTo>
                  <a:cubicBezTo>
                    <a:pt x="2540" y="69088"/>
                    <a:pt x="1651" y="65913"/>
                    <a:pt x="1016" y="62484"/>
                  </a:cubicBezTo>
                  <a:cubicBezTo>
                    <a:pt x="381" y="59055"/>
                    <a:pt x="0" y="55753"/>
                    <a:pt x="0" y="52197"/>
                  </a:cubicBezTo>
                  <a:cubicBezTo>
                    <a:pt x="0" y="48641"/>
                    <a:pt x="381" y="45339"/>
                    <a:pt x="1016" y="42037"/>
                  </a:cubicBezTo>
                  <a:cubicBezTo>
                    <a:pt x="1651" y="38735"/>
                    <a:pt x="2667" y="35433"/>
                    <a:pt x="3937" y="32258"/>
                  </a:cubicBezTo>
                  <a:cubicBezTo>
                    <a:pt x="5207" y="29083"/>
                    <a:pt x="6858" y="26035"/>
                    <a:pt x="8763" y="23241"/>
                  </a:cubicBezTo>
                  <a:cubicBezTo>
                    <a:pt x="10668" y="20447"/>
                    <a:pt x="12827" y="17780"/>
                    <a:pt x="15240" y="15240"/>
                  </a:cubicBezTo>
                  <a:cubicBezTo>
                    <a:pt x="17653" y="12700"/>
                    <a:pt x="20320" y="10668"/>
                    <a:pt x="23241" y="8763"/>
                  </a:cubicBezTo>
                  <a:cubicBezTo>
                    <a:pt x="26162" y="6858"/>
                    <a:pt x="29083" y="5207"/>
                    <a:pt x="32258" y="3937"/>
                  </a:cubicBezTo>
                  <a:cubicBezTo>
                    <a:pt x="35433" y="2667"/>
                    <a:pt x="38735" y="1651"/>
                    <a:pt x="42037" y="1016"/>
                  </a:cubicBezTo>
                  <a:cubicBezTo>
                    <a:pt x="45339" y="381"/>
                    <a:pt x="48768" y="0"/>
                    <a:pt x="52197" y="0"/>
                  </a:cubicBezTo>
                  <a:cubicBezTo>
                    <a:pt x="55626" y="0"/>
                    <a:pt x="59055" y="381"/>
                    <a:pt x="62357" y="1016"/>
                  </a:cubicBezTo>
                  <a:cubicBezTo>
                    <a:pt x="65659" y="1651"/>
                    <a:pt x="68961" y="2667"/>
                    <a:pt x="72136" y="3937"/>
                  </a:cubicBezTo>
                  <a:cubicBezTo>
                    <a:pt x="75311" y="5207"/>
                    <a:pt x="78359" y="6858"/>
                    <a:pt x="81153" y="8763"/>
                  </a:cubicBezTo>
                  <a:cubicBezTo>
                    <a:pt x="83947" y="10668"/>
                    <a:pt x="86614" y="12827"/>
                    <a:pt x="89154" y="15240"/>
                  </a:cubicBezTo>
                  <a:cubicBezTo>
                    <a:pt x="91694" y="17653"/>
                    <a:pt x="93726" y="20320"/>
                    <a:pt x="95631" y="23241"/>
                  </a:cubicBezTo>
                  <a:cubicBezTo>
                    <a:pt x="97536" y="26162"/>
                    <a:pt x="99187" y="29083"/>
                    <a:pt x="100457" y="32258"/>
                  </a:cubicBezTo>
                  <a:cubicBezTo>
                    <a:pt x="101727" y="35433"/>
                    <a:pt x="102743" y="38735"/>
                    <a:pt x="103378" y="42037"/>
                  </a:cubicBezTo>
                  <a:cubicBezTo>
                    <a:pt x="104013" y="45339"/>
                    <a:pt x="104394" y="48768"/>
                    <a:pt x="104394" y="52197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910228"/>
            <a:ext cx="10191159" cy="4126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b="true" sz="579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BIOTECNOLOGÍA MARINA</a:t>
            </a:r>
          </a:p>
          <a:p>
            <a:pPr algn="l">
              <a:lnSpc>
                <a:spcPts val="3750"/>
              </a:lnSpc>
            </a:pPr>
            <a:r>
              <a:rPr lang="en-US" b="true" sz="2700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 Descubrimiento de compuestos bioactivos con IA </a:t>
            </a:r>
            <a:r>
              <a:rPr lang="en-US" sz="27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IA aplicada a bases de datos de metagenómica marina. Modelos generativos (como GPTs para proteínas) para proponer nuevas moléculas.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91489" y="5688882"/>
            <a:ext cx="6333001" cy="460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b="true" sz="2700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 Diseño de enzimas o biofármacos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74447" y="6163761"/>
            <a:ext cx="8252803" cy="1413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27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Modelos de Deep Learning para diseñar enzimas a partir de muestras marinas (corales, esponjas, algas).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32966" y="2707500"/>
            <a:ext cx="9843735" cy="8966521"/>
          </a:xfrm>
          <a:custGeom>
            <a:avLst/>
            <a:gdLst/>
            <a:ahLst/>
            <a:cxnLst/>
            <a:rect r="r" b="b" t="t" l="l"/>
            <a:pathLst>
              <a:path h="8966521" w="9843735">
                <a:moveTo>
                  <a:pt x="0" y="0"/>
                </a:moveTo>
                <a:lnTo>
                  <a:pt x="9843735" y="0"/>
                </a:lnTo>
                <a:lnTo>
                  <a:pt x="9843735" y="8966521"/>
                </a:lnTo>
                <a:lnTo>
                  <a:pt x="0" y="8966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8404441" y="4192638"/>
            <a:ext cx="95250" cy="95250"/>
            <a:chOff x="0" y="0"/>
            <a:chExt cx="95250" cy="952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5377" cy="95377"/>
            </a:xfrm>
            <a:custGeom>
              <a:avLst/>
              <a:gdLst/>
              <a:ahLst/>
              <a:cxnLst/>
              <a:rect r="r" b="b" t="t" l="l"/>
              <a:pathLst>
                <a:path h="95377" w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8404441" y="5030838"/>
            <a:ext cx="95250" cy="95250"/>
            <a:chOff x="0" y="0"/>
            <a:chExt cx="95250" cy="952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77" cy="95377"/>
            </a:xfrm>
            <a:custGeom>
              <a:avLst/>
              <a:gdLst/>
              <a:ahLst/>
              <a:cxnLst/>
              <a:rect r="r" b="b" t="t" l="l"/>
              <a:pathLst>
                <a:path h="95377" w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8404441" y="7652395"/>
            <a:ext cx="95250" cy="95250"/>
            <a:chOff x="0" y="0"/>
            <a:chExt cx="95250" cy="952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5377" cy="95377"/>
            </a:xfrm>
            <a:custGeom>
              <a:avLst/>
              <a:gdLst/>
              <a:ahLst/>
              <a:cxnLst/>
              <a:rect r="r" b="b" t="t" l="l"/>
              <a:pathLst>
                <a:path h="95377" w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8404441" y="8490595"/>
            <a:ext cx="95250" cy="95250"/>
            <a:chOff x="0" y="0"/>
            <a:chExt cx="95250" cy="952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5377" cy="95377"/>
            </a:xfrm>
            <a:custGeom>
              <a:avLst/>
              <a:gdLst/>
              <a:ahLst/>
              <a:cxnLst/>
              <a:rect r="r" b="b" t="t" l="l"/>
              <a:pathLst>
                <a:path h="95377" w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624030"/>
            <a:ext cx="9089527" cy="749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b="true" sz="439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TURISMO MARINO Y COSTERO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47266" y="6211481"/>
            <a:ext cx="6568583" cy="824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1"/>
              </a:lnSpc>
            </a:pPr>
            <a:r>
              <a:rPr lang="en-US" b="true" sz="2400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2.Monitorización ambiental con visión por computadora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65483" y="7467562"/>
            <a:ext cx="7770181" cy="1662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1"/>
              </a:lnSpc>
            </a:pPr>
            <a:r>
              <a:rPr lang="en-US" sz="24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Cámaras submarinas + modelos de IA para detectar impacto ambiental en arrecifes, playas o reservas. Alertas automáticas de degradación o sobreexplotación.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147266" y="3170815"/>
            <a:ext cx="7004494" cy="405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1"/>
              </a:lnSpc>
            </a:pPr>
            <a:r>
              <a:rPr lang="en-US" b="true" sz="2400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 Recomendaciones turísticas basados en 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65483" y="4007796"/>
            <a:ext cx="8036309" cy="1662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1"/>
              </a:lnSpc>
            </a:pPr>
            <a:r>
              <a:rPr lang="en-US" sz="24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Análisis de preferencias de turistas, condiciones del mar, eventos. Personalización de rutas costeras, actividades y visitas a zonas protegidas.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147266" y="2319109"/>
            <a:ext cx="7024164" cy="58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b="true" sz="339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TURISMO MARINO Y COSTERO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59033" y="9194797"/>
            <a:ext cx="2964790" cy="641347"/>
          </a:xfrm>
          <a:custGeom>
            <a:avLst/>
            <a:gdLst/>
            <a:ahLst/>
            <a:cxnLst/>
            <a:rect r="r" b="b" t="t" l="l"/>
            <a:pathLst>
              <a:path h="641347" w="2964790">
                <a:moveTo>
                  <a:pt x="0" y="0"/>
                </a:moveTo>
                <a:lnTo>
                  <a:pt x="2964789" y="0"/>
                </a:lnTo>
                <a:lnTo>
                  <a:pt x="2964789" y="641347"/>
                </a:lnTo>
                <a:lnTo>
                  <a:pt x="0" y="641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15800" y="0"/>
            <a:ext cx="6172200" cy="10258425"/>
          </a:xfrm>
          <a:custGeom>
            <a:avLst/>
            <a:gdLst/>
            <a:ahLst/>
            <a:cxnLst/>
            <a:rect r="r" b="b" t="t" l="l"/>
            <a:pathLst>
              <a:path h="10258425" w="6172200">
                <a:moveTo>
                  <a:pt x="0" y="0"/>
                </a:moveTo>
                <a:lnTo>
                  <a:pt x="6172200" y="0"/>
                </a:lnTo>
                <a:lnTo>
                  <a:pt x="6172200" y="10258425"/>
                </a:lnTo>
                <a:lnTo>
                  <a:pt x="0" y="10258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322" t="0" r="-12369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285875" y="3984584"/>
            <a:ext cx="95250" cy="95250"/>
            <a:chOff x="0" y="0"/>
            <a:chExt cx="95250" cy="952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5377" cy="95377"/>
            </a:xfrm>
            <a:custGeom>
              <a:avLst/>
              <a:gdLst/>
              <a:ahLst/>
              <a:cxnLst/>
              <a:rect r="r" b="b" t="t" l="l"/>
              <a:pathLst>
                <a:path h="95377" w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85875" y="4403684"/>
            <a:ext cx="95250" cy="95250"/>
            <a:chOff x="0" y="0"/>
            <a:chExt cx="95250" cy="952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377" cy="95377"/>
            </a:xfrm>
            <a:custGeom>
              <a:avLst/>
              <a:gdLst/>
              <a:ahLst/>
              <a:cxnLst/>
              <a:rect r="r" b="b" t="t" l="l"/>
              <a:pathLst>
                <a:path h="95377" w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285875" y="4822784"/>
            <a:ext cx="95250" cy="95250"/>
            <a:chOff x="0" y="0"/>
            <a:chExt cx="95250" cy="952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5377" cy="95377"/>
            </a:xfrm>
            <a:custGeom>
              <a:avLst/>
              <a:gdLst/>
              <a:ahLst/>
              <a:cxnLst/>
              <a:rect r="r" b="b" t="t" l="l"/>
              <a:pathLst>
                <a:path h="95377" w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285875" y="6080084"/>
            <a:ext cx="95250" cy="95250"/>
            <a:chOff x="0" y="0"/>
            <a:chExt cx="95250" cy="952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77" cy="95377"/>
            </a:xfrm>
            <a:custGeom>
              <a:avLst/>
              <a:gdLst/>
              <a:ahLst/>
              <a:cxnLst/>
              <a:rect r="r" b="b" t="t" l="l"/>
              <a:pathLst>
                <a:path h="95377" w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285875" y="6918284"/>
            <a:ext cx="95250" cy="95250"/>
            <a:chOff x="0" y="0"/>
            <a:chExt cx="95250" cy="952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377" cy="95377"/>
            </a:xfrm>
            <a:custGeom>
              <a:avLst/>
              <a:gdLst/>
              <a:ahLst/>
              <a:cxnLst/>
              <a:rect r="r" b="b" t="t" l="l"/>
              <a:pathLst>
                <a:path h="95377" w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285875" y="7337384"/>
            <a:ext cx="95250" cy="95250"/>
            <a:chOff x="0" y="0"/>
            <a:chExt cx="95250" cy="952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5377" cy="95377"/>
            </a:xfrm>
            <a:custGeom>
              <a:avLst/>
              <a:gdLst/>
              <a:ahLst/>
              <a:cxnLst/>
              <a:rect r="r" b="b" t="t" l="l"/>
              <a:pathLst>
                <a:path h="95377" w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4422203" y="9258300"/>
            <a:ext cx="2837097" cy="510626"/>
            <a:chOff x="0" y="0"/>
            <a:chExt cx="2837091" cy="5106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837053" cy="510667"/>
            </a:xfrm>
            <a:custGeom>
              <a:avLst/>
              <a:gdLst/>
              <a:ahLst/>
              <a:cxnLst/>
              <a:rect r="r" b="b" t="t" l="l"/>
              <a:pathLst>
                <a:path h="510667" w="2837053">
                  <a:moveTo>
                    <a:pt x="0" y="510667"/>
                  </a:moveTo>
                  <a:lnTo>
                    <a:pt x="2837053" y="510667"/>
                  </a:lnTo>
                  <a:lnTo>
                    <a:pt x="28370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028700" y="1069477"/>
            <a:ext cx="6103001" cy="1441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24"/>
              </a:lnSpc>
            </a:pPr>
            <a:r>
              <a:rPr lang="en-US" b="true" sz="499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RETOS Y OPORTUNIDADES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3381956"/>
            <a:ext cx="903780" cy="405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b="true" sz="2400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Retos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46774" y="3799837"/>
            <a:ext cx="8838171" cy="1243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Falta de datos etiquetados y estandarizados. Costos de implementación inicial. Desconfianza o desconocimiento en sectores tradicionales.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5477456"/>
            <a:ext cx="2380536" cy="405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b="true" sz="2400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Oportunidades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46774" y="5895337"/>
            <a:ext cx="8847182" cy="1662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Financiación pública y privada para economía azul sostenible. Cooperación internacional para compartir datos oceánicos. Nuevas empresas "blue tech" centradas en IA.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14651" y="1833848"/>
            <a:ext cx="174660" cy="6619265"/>
          </a:xfrm>
          <a:custGeom>
            <a:avLst/>
            <a:gdLst/>
            <a:ahLst/>
            <a:cxnLst/>
            <a:rect r="r" b="b" t="t" l="l"/>
            <a:pathLst>
              <a:path h="6619265" w="174660">
                <a:moveTo>
                  <a:pt x="0" y="0"/>
                </a:moveTo>
                <a:lnTo>
                  <a:pt x="174660" y="0"/>
                </a:lnTo>
                <a:lnTo>
                  <a:pt x="174660" y="6619266"/>
                </a:lnTo>
                <a:lnTo>
                  <a:pt x="0" y="6619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94934" y="5395227"/>
            <a:ext cx="735359" cy="735359"/>
            <a:chOff x="0" y="0"/>
            <a:chExt cx="735355" cy="7353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608330" cy="608330"/>
            </a:xfrm>
            <a:custGeom>
              <a:avLst/>
              <a:gdLst/>
              <a:ahLst/>
              <a:cxnLst/>
              <a:rect r="r" b="b" t="t" l="l"/>
              <a:pathLst>
                <a:path h="608330" w="608330">
                  <a:moveTo>
                    <a:pt x="506857" y="608203"/>
                  </a:moveTo>
                  <a:lnTo>
                    <a:pt x="101346" y="608203"/>
                  </a:lnTo>
                  <a:cubicBezTo>
                    <a:pt x="94742" y="608203"/>
                    <a:pt x="88138" y="607568"/>
                    <a:pt x="81534" y="606298"/>
                  </a:cubicBezTo>
                  <a:cubicBezTo>
                    <a:pt x="74930" y="605028"/>
                    <a:pt x="68707" y="603123"/>
                    <a:pt x="62484" y="600456"/>
                  </a:cubicBezTo>
                  <a:cubicBezTo>
                    <a:pt x="56261" y="597789"/>
                    <a:pt x="50546" y="594741"/>
                    <a:pt x="44958" y="591058"/>
                  </a:cubicBezTo>
                  <a:cubicBezTo>
                    <a:pt x="39370" y="587375"/>
                    <a:pt x="34290" y="583184"/>
                    <a:pt x="29591" y="578485"/>
                  </a:cubicBezTo>
                  <a:cubicBezTo>
                    <a:pt x="24892" y="573786"/>
                    <a:pt x="20701" y="568706"/>
                    <a:pt x="17018" y="563118"/>
                  </a:cubicBezTo>
                  <a:cubicBezTo>
                    <a:pt x="13335" y="557530"/>
                    <a:pt x="10160" y="551688"/>
                    <a:pt x="7620" y="545592"/>
                  </a:cubicBezTo>
                  <a:cubicBezTo>
                    <a:pt x="5080" y="539496"/>
                    <a:pt x="3175" y="533146"/>
                    <a:pt x="1778" y="526542"/>
                  </a:cubicBezTo>
                  <a:cubicBezTo>
                    <a:pt x="381" y="519938"/>
                    <a:pt x="0" y="513588"/>
                    <a:pt x="0" y="506857"/>
                  </a:cubicBezTo>
                  <a:lnTo>
                    <a:pt x="0" y="101346"/>
                  </a:lnTo>
                  <a:cubicBezTo>
                    <a:pt x="0" y="94742"/>
                    <a:pt x="635" y="88138"/>
                    <a:pt x="1905" y="81534"/>
                  </a:cubicBezTo>
                  <a:cubicBezTo>
                    <a:pt x="3175" y="74930"/>
                    <a:pt x="5080" y="68707"/>
                    <a:pt x="7747" y="62484"/>
                  </a:cubicBezTo>
                  <a:cubicBezTo>
                    <a:pt x="10414" y="56261"/>
                    <a:pt x="13462" y="50546"/>
                    <a:pt x="17145" y="44958"/>
                  </a:cubicBezTo>
                  <a:cubicBezTo>
                    <a:pt x="20828" y="39370"/>
                    <a:pt x="25019" y="34290"/>
                    <a:pt x="29718" y="29591"/>
                  </a:cubicBezTo>
                  <a:cubicBezTo>
                    <a:pt x="34417" y="24892"/>
                    <a:pt x="39497" y="20701"/>
                    <a:pt x="45085" y="17018"/>
                  </a:cubicBezTo>
                  <a:cubicBezTo>
                    <a:pt x="50673" y="13335"/>
                    <a:pt x="56515" y="10160"/>
                    <a:pt x="62611" y="7620"/>
                  </a:cubicBezTo>
                  <a:cubicBezTo>
                    <a:pt x="68707" y="5080"/>
                    <a:pt x="75057" y="3175"/>
                    <a:pt x="81661" y="1778"/>
                  </a:cubicBezTo>
                  <a:cubicBezTo>
                    <a:pt x="88265" y="381"/>
                    <a:pt x="94742" y="0"/>
                    <a:pt x="101346" y="0"/>
                  </a:cubicBezTo>
                  <a:lnTo>
                    <a:pt x="506857" y="0"/>
                  </a:lnTo>
                  <a:cubicBezTo>
                    <a:pt x="513461" y="0"/>
                    <a:pt x="520065" y="635"/>
                    <a:pt x="526669" y="1905"/>
                  </a:cubicBezTo>
                  <a:cubicBezTo>
                    <a:pt x="533273" y="3175"/>
                    <a:pt x="539496" y="5080"/>
                    <a:pt x="545719" y="7747"/>
                  </a:cubicBezTo>
                  <a:cubicBezTo>
                    <a:pt x="551942" y="10414"/>
                    <a:pt x="557657" y="13462"/>
                    <a:pt x="563245" y="17145"/>
                  </a:cubicBezTo>
                  <a:cubicBezTo>
                    <a:pt x="568833" y="20828"/>
                    <a:pt x="573913" y="25019"/>
                    <a:pt x="578612" y="29718"/>
                  </a:cubicBezTo>
                  <a:cubicBezTo>
                    <a:pt x="583311" y="34417"/>
                    <a:pt x="587502" y="39497"/>
                    <a:pt x="591185" y="45085"/>
                  </a:cubicBezTo>
                  <a:cubicBezTo>
                    <a:pt x="594868" y="50673"/>
                    <a:pt x="598043" y="56515"/>
                    <a:pt x="600583" y="62611"/>
                  </a:cubicBezTo>
                  <a:cubicBezTo>
                    <a:pt x="603123" y="68707"/>
                    <a:pt x="605028" y="75057"/>
                    <a:pt x="606425" y="81661"/>
                  </a:cubicBezTo>
                  <a:cubicBezTo>
                    <a:pt x="607822" y="88265"/>
                    <a:pt x="608330" y="94742"/>
                    <a:pt x="608330" y="101473"/>
                  </a:cubicBezTo>
                  <a:lnTo>
                    <a:pt x="608330" y="506857"/>
                  </a:lnTo>
                  <a:cubicBezTo>
                    <a:pt x="608330" y="513461"/>
                    <a:pt x="607695" y="520065"/>
                    <a:pt x="606425" y="526669"/>
                  </a:cubicBezTo>
                  <a:cubicBezTo>
                    <a:pt x="605155" y="533273"/>
                    <a:pt x="603250" y="539496"/>
                    <a:pt x="600583" y="545719"/>
                  </a:cubicBezTo>
                  <a:cubicBezTo>
                    <a:pt x="597916" y="551942"/>
                    <a:pt x="594868" y="557657"/>
                    <a:pt x="591185" y="563245"/>
                  </a:cubicBezTo>
                  <a:cubicBezTo>
                    <a:pt x="587502" y="568833"/>
                    <a:pt x="583311" y="573913"/>
                    <a:pt x="578612" y="578612"/>
                  </a:cubicBezTo>
                  <a:cubicBezTo>
                    <a:pt x="573913" y="583311"/>
                    <a:pt x="568833" y="587502"/>
                    <a:pt x="563245" y="591185"/>
                  </a:cubicBezTo>
                  <a:cubicBezTo>
                    <a:pt x="557657" y="594868"/>
                    <a:pt x="551815" y="598043"/>
                    <a:pt x="545719" y="600583"/>
                  </a:cubicBezTo>
                  <a:cubicBezTo>
                    <a:pt x="539623" y="603123"/>
                    <a:pt x="533273" y="605028"/>
                    <a:pt x="526669" y="606425"/>
                  </a:cubicBezTo>
                  <a:cubicBezTo>
                    <a:pt x="520065" y="607822"/>
                    <a:pt x="513588" y="608330"/>
                    <a:pt x="506857" y="608330"/>
                  </a:cubicBezTo>
                  <a:close/>
                  <a:moveTo>
                    <a:pt x="101346" y="67564"/>
                  </a:moveTo>
                  <a:cubicBezTo>
                    <a:pt x="96901" y="67564"/>
                    <a:pt x="92583" y="68453"/>
                    <a:pt x="88392" y="70104"/>
                  </a:cubicBezTo>
                  <a:cubicBezTo>
                    <a:pt x="84201" y="71755"/>
                    <a:pt x="80645" y="74295"/>
                    <a:pt x="77470" y="77470"/>
                  </a:cubicBezTo>
                  <a:cubicBezTo>
                    <a:pt x="74295" y="80645"/>
                    <a:pt x="71882" y="84328"/>
                    <a:pt x="70104" y="88392"/>
                  </a:cubicBezTo>
                  <a:cubicBezTo>
                    <a:pt x="68326" y="92456"/>
                    <a:pt x="67564" y="96901"/>
                    <a:pt x="67564" y="101346"/>
                  </a:cubicBezTo>
                  <a:lnTo>
                    <a:pt x="67564" y="506857"/>
                  </a:lnTo>
                  <a:cubicBezTo>
                    <a:pt x="67564" y="511302"/>
                    <a:pt x="68453" y="515620"/>
                    <a:pt x="70104" y="519811"/>
                  </a:cubicBezTo>
                  <a:cubicBezTo>
                    <a:pt x="71755" y="524002"/>
                    <a:pt x="74295" y="527558"/>
                    <a:pt x="77470" y="530733"/>
                  </a:cubicBezTo>
                  <a:cubicBezTo>
                    <a:pt x="80645" y="533908"/>
                    <a:pt x="84328" y="536321"/>
                    <a:pt x="88392" y="538099"/>
                  </a:cubicBezTo>
                  <a:cubicBezTo>
                    <a:pt x="92456" y="539877"/>
                    <a:pt x="96901" y="540639"/>
                    <a:pt x="101346" y="540639"/>
                  </a:cubicBezTo>
                  <a:lnTo>
                    <a:pt x="506857" y="540639"/>
                  </a:lnTo>
                  <a:cubicBezTo>
                    <a:pt x="511302" y="540639"/>
                    <a:pt x="515620" y="539750"/>
                    <a:pt x="519811" y="538099"/>
                  </a:cubicBezTo>
                  <a:cubicBezTo>
                    <a:pt x="524002" y="536448"/>
                    <a:pt x="527558" y="533908"/>
                    <a:pt x="530733" y="530733"/>
                  </a:cubicBezTo>
                  <a:cubicBezTo>
                    <a:pt x="533908" y="527558"/>
                    <a:pt x="536321" y="523875"/>
                    <a:pt x="538099" y="519811"/>
                  </a:cubicBezTo>
                  <a:cubicBezTo>
                    <a:pt x="539877" y="515747"/>
                    <a:pt x="540639" y="511302"/>
                    <a:pt x="540639" y="506857"/>
                  </a:cubicBezTo>
                  <a:lnTo>
                    <a:pt x="540639" y="101346"/>
                  </a:lnTo>
                  <a:cubicBezTo>
                    <a:pt x="540639" y="96901"/>
                    <a:pt x="539750" y="92583"/>
                    <a:pt x="538099" y="88392"/>
                  </a:cubicBezTo>
                  <a:cubicBezTo>
                    <a:pt x="536448" y="84201"/>
                    <a:pt x="533908" y="80645"/>
                    <a:pt x="530733" y="77470"/>
                  </a:cubicBezTo>
                  <a:cubicBezTo>
                    <a:pt x="527558" y="74295"/>
                    <a:pt x="523875" y="71882"/>
                    <a:pt x="519811" y="70104"/>
                  </a:cubicBezTo>
                  <a:cubicBezTo>
                    <a:pt x="515747" y="68326"/>
                    <a:pt x="511302" y="67564"/>
                    <a:pt x="506857" y="67564"/>
                  </a:cubicBezTo>
                  <a:lnTo>
                    <a:pt x="101346" y="67564"/>
                  </a:lnTo>
                  <a:close/>
                </a:path>
              </a:pathLst>
            </a:custGeom>
            <a:solidFill>
              <a:srgbClr val="00387D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8628" y="300101"/>
              <a:ext cx="67564" cy="236474"/>
            </a:xfrm>
            <a:custGeom>
              <a:avLst/>
              <a:gdLst/>
              <a:ahLst/>
              <a:cxnLst/>
              <a:rect r="r" b="b" t="t" l="l"/>
              <a:pathLst>
                <a:path h="236474" w="67564">
                  <a:moveTo>
                    <a:pt x="33782" y="236474"/>
                  </a:moveTo>
                  <a:cubicBezTo>
                    <a:pt x="29337" y="236474"/>
                    <a:pt x="25019" y="235585"/>
                    <a:pt x="20828" y="233934"/>
                  </a:cubicBezTo>
                  <a:cubicBezTo>
                    <a:pt x="16637" y="232283"/>
                    <a:pt x="13081" y="229743"/>
                    <a:pt x="9906" y="226568"/>
                  </a:cubicBezTo>
                  <a:cubicBezTo>
                    <a:pt x="6731" y="223393"/>
                    <a:pt x="4318" y="219710"/>
                    <a:pt x="2540" y="215646"/>
                  </a:cubicBezTo>
                  <a:cubicBezTo>
                    <a:pt x="762" y="211582"/>
                    <a:pt x="0" y="207137"/>
                    <a:pt x="0" y="202692"/>
                  </a:cubicBezTo>
                  <a:lnTo>
                    <a:pt x="0" y="33782"/>
                  </a:lnTo>
                  <a:cubicBezTo>
                    <a:pt x="0" y="29337"/>
                    <a:pt x="889" y="25019"/>
                    <a:pt x="2540" y="20828"/>
                  </a:cubicBezTo>
                  <a:cubicBezTo>
                    <a:pt x="4191" y="16637"/>
                    <a:pt x="6731" y="13081"/>
                    <a:pt x="9906" y="9906"/>
                  </a:cubicBezTo>
                  <a:cubicBezTo>
                    <a:pt x="13081" y="6731"/>
                    <a:pt x="16764" y="4318"/>
                    <a:pt x="20828" y="2540"/>
                  </a:cubicBezTo>
                  <a:cubicBezTo>
                    <a:pt x="24892" y="762"/>
                    <a:pt x="29337" y="0"/>
                    <a:pt x="33782" y="0"/>
                  </a:cubicBezTo>
                  <a:cubicBezTo>
                    <a:pt x="38227" y="0"/>
                    <a:pt x="42545" y="889"/>
                    <a:pt x="46736" y="2540"/>
                  </a:cubicBezTo>
                  <a:cubicBezTo>
                    <a:pt x="50927" y="4191"/>
                    <a:pt x="54483" y="6731"/>
                    <a:pt x="57658" y="9906"/>
                  </a:cubicBezTo>
                  <a:cubicBezTo>
                    <a:pt x="60833" y="13081"/>
                    <a:pt x="63246" y="16764"/>
                    <a:pt x="65024" y="20828"/>
                  </a:cubicBezTo>
                  <a:cubicBezTo>
                    <a:pt x="66802" y="24892"/>
                    <a:pt x="67564" y="29337"/>
                    <a:pt x="67564" y="33782"/>
                  </a:cubicBezTo>
                  <a:lnTo>
                    <a:pt x="67564" y="202692"/>
                  </a:lnTo>
                  <a:cubicBezTo>
                    <a:pt x="67564" y="207137"/>
                    <a:pt x="66675" y="211455"/>
                    <a:pt x="65024" y="215646"/>
                  </a:cubicBezTo>
                  <a:cubicBezTo>
                    <a:pt x="63373" y="219837"/>
                    <a:pt x="60833" y="223393"/>
                    <a:pt x="57658" y="226568"/>
                  </a:cubicBezTo>
                  <a:cubicBezTo>
                    <a:pt x="54483" y="229743"/>
                    <a:pt x="50800" y="232156"/>
                    <a:pt x="46736" y="233934"/>
                  </a:cubicBezTo>
                  <a:cubicBezTo>
                    <a:pt x="42672" y="235712"/>
                    <a:pt x="38227" y="236474"/>
                    <a:pt x="33782" y="236474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98374" y="198882"/>
              <a:ext cx="67691" cy="67818"/>
            </a:xfrm>
            <a:custGeom>
              <a:avLst/>
              <a:gdLst/>
              <a:ahLst/>
              <a:cxnLst/>
              <a:rect r="r" b="b" t="t" l="l"/>
              <a:pathLst>
                <a:path h="67818" w="67691">
                  <a:moveTo>
                    <a:pt x="34036" y="67691"/>
                  </a:moveTo>
                  <a:cubicBezTo>
                    <a:pt x="29591" y="67691"/>
                    <a:pt x="25273" y="66802"/>
                    <a:pt x="21082" y="65151"/>
                  </a:cubicBezTo>
                  <a:cubicBezTo>
                    <a:pt x="16891" y="63500"/>
                    <a:pt x="13208" y="60960"/>
                    <a:pt x="10033" y="57912"/>
                  </a:cubicBezTo>
                  <a:cubicBezTo>
                    <a:pt x="6858" y="54864"/>
                    <a:pt x="4445" y="51054"/>
                    <a:pt x="2667" y="46990"/>
                  </a:cubicBezTo>
                  <a:cubicBezTo>
                    <a:pt x="889" y="42926"/>
                    <a:pt x="0" y="38481"/>
                    <a:pt x="0" y="34036"/>
                  </a:cubicBezTo>
                  <a:cubicBezTo>
                    <a:pt x="0" y="29591"/>
                    <a:pt x="762" y="25273"/>
                    <a:pt x="2540" y="21082"/>
                  </a:cubicBezTo>
                  <a:cubicBezTo>
                    <a:pt x="4318" y="16891"/>
                    <a:pt x="6604" y="13208"/>
                    <a:pt x="9779" y="10033"/>
                  </a:cubicBezTo>
                  <a:cubicBezTo>
                    <a:pt x="12954" y="6858"/>
                    <a:pt x="16637" y="4318"/>
                    <a:pt x="20701" y="2667"/>
                  </a:cubicBezTo>
                  <a:cubicBezTo>
                    <a:pt x="24765" y="1016"/>
                    <a:pt x="29210" y="0"/>
                    <a:pt x="33655" y="0"/>
                  </a:cubicBezTo>
                  <a:cubicBezTo>
                    <a:pt x="38100" y="0"/>
                    <a:pt x="42418" y="762"/>
                    <a:pt x="46609" y="2540"/>
                  </a:cubicBezTo>
                  <a:cubicBezTo>
                    <a:pt x="50800" y="4318"/>
                    <a:pt x="54483" y="6604"/>
                    <a:pt x="57658" y="9779"/>
                  </a:cubicBezTo>
                  <a:cubicBezTo>
                    <a:pt x="60833" y="12954"/>
                    <a:pt x="63373" y="16637"/>
                    <a:pt x="65024" y="20701"/>
                  </a:cubicBezTo>
                  <a:cubicBezTo>
                    <a:pt x="66675" y="24765"/>
                    <a:pt x="67691" y="29083"/>
                    <a:pt x="67691" y="33655"/>
                  </a:cubicBezTo>
                  <a:lnTo>
                    <a:pt x="67691" y="34036"/>
                  </a:lnTo>
                  <a:cubicBezTo>
                    <a:pt x="67691" y="38481"/>
                    <a:pt x="66802" y="42799"/>
                    <a:pt x="65151" y="46990"/>
                  </a:cubicBezTo>
                  <a:cubicBezTo>
                    <a:pt x="63500" y="51181"/>
                    <a:pt x="60960" y="54737"/>
                    <a:pt x="57785" y="57912"/>
                  </a:cubicBezTo>
                  <a:cubicBezTo>
                    <a:pt x="54610" y="61087"/>
                    <a:pt x="50927" y="63500"/>
                    <a:pt x="46863" y="65278"/>
                  </a:cubicBezTo>
                  <a:cubicBezTo>
                    <a:pt x="42799" y="67056"/>
                    <a:pt x="38354" y="67818"/>
                    <a:pt x="33909" y="67818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33883" y="300101"/>
              <a:ext cx="67564" cy="236474"/>
            </a:xfrm>
            <a:custGeom>
              <a:avLst/>
              <a:gdLst/>
              <a:ahLst/>
              <a:cxnLst/>
              <a:rect r="r" b="b" t="t" l="l"/>
              <a:pathLst>
                <a:path h="236474" w="67564">
                  <a:moveTo>
                    <a:pt x="33782" y="236474"/>
                  </a:moveTo>
                  <a:cubicBezTo>
                    <a:pt x="29337" y="236474"/>
                    <a:pt x="25019" y="235585"/>
                    <a:pt x="20828" y="233934"/>
                  </a:cubicBezTo>
                  <a:cubicBezTo>
                    <a:pt x="16637" y="232283"/>
                    <a:pt x="13081" y="229743"/>
                    <a:pt x="9906" y="226568"/>
                  </a:cubicBezTo>
                  <a:cubicBezTo>
                    <a:pt x="6731" y="223393"/>
                    <a:pt x="4318" y="219710"/>
                    <a:pt x="2540" y="215646"/>
                  </a:cubicBezTo>
                  <a:cubicBezTo>
                    <a:pt x="762" y="211582"/>
                    <a:pt x="0" y="207137"/>
                    <a:pt x="0" y="202692"/>
                  </a:cubicBezTo>
                  <a:lnTo>
                    <a:pt x="0" y="33782"/>
                  </a:lnTo>
                  <a:cubicBezTo>
                    <a:pt x="0" y="29337"/>
                    <a:pt x="889" y="25019"/>
                    <a:pt x="2540" y="20828"/>
                  </a:cubicBezTo>
                  <a:cubicBezTo>
                    <a:pt x="4191" y="16637"/>
                    <a:pt x="6731" y="13081"/>
                    <a:pt x="9906" y="9906"/>
                  </a:cubicBezTo>
                  <a:cubicBezTo>
                    <a:pt x="13081" y="6731"/>
                    <a:pt x="16764" y="4318"/>
                    <a:pt x="20828" y="2540"/>
                  </a:cubicBezTo>
                  <a:cubicBezTo>
                    <a:pt x="24892" y="762"/>
                    <a:pt x="29337" y="0"/>
                    <a:pt x="33782" y="0"/>
                  </a:cubicBezTo>
                  <a:cubicBezTo>
                    <a:pt x="38227" y="0"/>
                    <a:pt x="42545" y="889"/>
                    <a:pt x="46736" y="2540"/>
                  </a:cubicBezTo>
                  <a:cubicBezTo>
                    <a:pt x="50927" y="4191"/>
                    <a:pt x="54483" y="6731"/>
                    <a:pt x="57658" y="9906"/>
                  </a:cubicBezTo>
                  <a:cubicBezTo>
                    <a:pt x="60833" y="13081"/>
                    <a:pt x="63246" y="16764"/>
                    <a:pt x="65024" y="20828"/>
                  </a:cubicBezTo>
                  <a:cubicBezTo>
                    <a:pt x="66802" y="24892"/>
                    <a:pt x="67564" y="29337"/>
                    <a:pt x="67564" y="33782"/>
                  </a:cubicBezTo>
                  <a:lnTo>
                    <a:pt x="67564" y="202692"/>
                  </a:lnTo>
                  <a:cubicBezTo>
                    <a:pt x="67564" y="207137"/>
                    <a:pt x="66675" y="211455"/>
                    <a:pt x="65024" y="215646"/>
                  </a:cubicBezTo>
                  <a:cubicBezTo>
                    <a:pt x="63373" y="219837"/>
                    <a:pt x="60833" y="223393"/>
                    <a:pt x="57658" y="226568"/>
                  </a:cubicBezTo>
                  <a:cubicBezTo>
                    <a:pt x="54483" y="229743"/>
                    <a:pt x="50800" y="232156"/>
                    <a:pt x="46736" y="233934"/>
                  </a:cubicBezTo>
                  <a:cubicBezTo>
                    <a:pt x="42672" y="235712"/>
                    <a:pt x="38227" y="236474"/>
                    <a:pt x="33782" y="236474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33883" y="300101"/>
              <a:ext cx="202692" cy="236474"/>
            </a:xfrm>
            <a:custGeom>
              <a:avLst/>
              <a:gdLst/>
              <a:ahLst/>
              <a:cxnLst/>
              <a:rect r="r" b="b" t="t" l="l"/>
              <a:pathLst>
                <a:path h="236474" w="202692">
                  <a:moveTo>
                    <a:pt x="168910" y="236474"/>
                  </a:moveTo>
                  <a:cubicBezTo>
                    <a:pt x="164465" y="236474"/>
                    <a:pt x="160147" y="235585"/>
                    <a:pt x="155956" y="233934"/>
                  </a:cubicBezTo>
                  <a:cubicBezTo>
                    <a:pt x="151765" y="232283"/>
                    <a:pt x="148209" y="229743"/>
                    <a:pt x="145034" y="226568"/>
                  </a:cubicBezTo>
                  <a:cubicBezTo>
                    <a:pt x="141859" y="223393"/>
                    <a:pt x="139446" y="219710"/>
                    <a:pt x="137668" y="215646"/>
                  </a:cubicBezTo>
                  <a:cubicBezTo>
                    <a:pt x="135890" y="211582"/>
                    <a:pt x="135128" y="207137"/>
                    <a:pt x="135128" y="202692"/>
                  </a:cubicBezTo>
                  <a:lnTo>
                    <a:pt x="135128" y="101346"/>
                  </a:lnTo>
                  <a:cubicBezTo>
                    <a:pt x="135128" y="96901"/>
                    <a:pt x="134239" y="92583"/>
                    <a:pt x="132588" y="88392"/>
                  </a:cubicBezTo>
                  <a:cubicBezTo>
                    <a:pt x="130937" y="84201"/>
                    <a:pt x="128397" y="80645"/>
                    <a:pt x="125222" y="77470"/>
                  </a:cubicBezTo>
                  <a:cubicBezTo>
                    <a:pt x="122047" y="74295"/>
                    <a:pt x="118364" y="71882"/>
                    <a:pt x="114300" y="70104"/>
                  </a:cubicBezTo>
                  <a:cubicBezTo>
                    <a:pt x="110236" y="68326"/>
                    <a:pt x="105791" y="67564"/>
                    <a:pt x="101346" y="67564"/>
                  </a:cubicBezTo>
                  <a:cubicBezTo>
                    <a:pt x="96901" y="67564"/>
                    <a:pt x="92583" y="68453"/>
                    <a:pt x="88392" y="70104"/>
                  </a:cubicBezTo>
                  <a:cubicBezTo>
                    <a:pt x="84201" y="71755"/>
                    <a:pt x="80645" y="74295"/>
                    <a:pt x="77470" y="77470"/>
                  </a:cubicBezTo>
                  <a:cubicBezTo>
                    <a:pt x="74295" y="80645"/>
                    <a:pt x="71882" y="84328"/>
                    <a:pt x="70104" y="88392"/>
                  </a:cubicBezTo>
                  <a:cubicBezTo>
                    <a:pt x="68326" y="92456"/>
                    <a:pt x="67564" y="96901"/>
                    <a:pt x="67564" y="101346"/>
                  </a:cubicBezTo>
                  <a:cubicBezTo>
                    <a:pt x="67564" y="105791"/>
                    <a:pt x="66675" y="110109"/>
                    <a:pt x="65024" y="114300"/>
                  </a:cubicBezTo>
                  <a:cubicBezTo>
                    <a:pt x="63373" y="118491"/>
                    <a:pt x="60833" y="122047"/>
                    <a:pt x="57658" y="125222"/>
                  </a:cubicBezTo>
                  <a:cubicBezTo>
                    <a:pt x="54483" y="128397"/>
                    <a:pt x="50800" y="130810"/>
                    <a:pt x="46736" y="132588"/>
                  </a:cubicBezTo>
                  <a:cubicBezTo>
                    <a:pt x="42672" y="134366"/>
                    <a:pt x="38227" y="135128"/>
                    <a:pt x="33782" y="135128"/>
                  </a:cubicBezTo>
                  <a:cubicBezTo>
                    <a:pt x="29337" y="135128"/>
                    <a:pt x="25019" y="134239"/>
                    <a:pt x="20828" y="132588"/>
                  </a:cubicBezTo>
                  <a:cubicBezTo>
                    <a:pt x="16637" y="130937"/>
                    <a:pt x="13081" y="128397"/>
                    <a:pt x="9906" y="125222"/>
                  </a:cubicBezTo>
                  <a:cubicBezTo>
                    <a:pt x="6731" y="122047"/>
                    <a:pt x="4318" y="118364"/>
                    <a:pt x="2540" y="114300"/>
                  </a:cubicBezTo>
                  <a:cubicBezTo>
                    <a:pt x="762" y="110236"/>
                    <a:pt x="0" y="105791"/>
                    <a:pt x="0" y="101346"/>
                  </a:cubicBezTo>
                  <a:cubicBezTo>
                    <a:pt x="0" y="94742"/>
                    <a:pt x="635" y="88138"/>
                    <a:pt x="1905" y="81534"/>
                  </a:cubicBezTo>
                  <a:cubicBezTo>
                    <a:pt x="3175" y="74930"/>
                    <a:pt x="5080" y="68707"/>
                    <a:pt x="7620" y="62484"/>
                  </a:cubicBezTo>
                  <a:cubicBezTo>
                    <a:pt x="10160" y="56261"/>
                    <a:pt x="13335" y="50546"/>
                    <a:pt x="17018" y="44958"/>
                  </a:cubicBezTo>
                  <a:cubicBezTo>
                    <a:pt x="20701" y="39370"/>
                    <a:pt x="24892" y="34290"/>
                    <a:pt x="29591" y="29591"/>
                  </a:cubicBezTo>
                  <a:cubicBezTo>
                    <a:pt x="34290" y="24892"/>
                    <a:pt x="39370" y="20701"/>
                    <a:pt x="44958" y="17018"/>
                  </a:cubicBezTo>
                  <a:cubicBezTo>
                    <a:pt x="50546" y="13335"/>
                    <a:pt x="56388" y="10160"/>
                    <a:pt x="62484" y="7620"/>
                  </a:cubicBezTo>
                  <a:cubicBezTo>
                    <a:pt x="68580" y="5080"/>
                    <a:pt x="74930" y="3175"/>
                    <a:pt x="81534" y="1905"/>
                  </a:cubicBezTo>
                  <a:cubicBezTo>
                    <a:pt x="88138" y="635"/>
                    <a:pt x="94615" y="0"/>
                    <a:pt x="101346" y="0"/>
                  </a:cubicBezTo>
                  <a:cubicBezTo>
                    <a:pt x="108077" y="0"/>
                    <a:pt x="114554" y="635"/>
                    <a:pt x="121158" y="1905"/>
                  </a:cubicBezTo>
                  <a:cubicBezTo>
                    <a:pt x="127762" y="3175"/>
                    <a:pt x="133985" y="5080"/>
                    <a:pt x="140208" y="7620"/>
                  </a:cubicBezTo>
                  <a:cubicBezTo>
                    <a:pt x="146431" y="10160"/>
                    <a:pt x="152146" y="13335"/>
                    <a:pt x="157734" y="17018"/>
                  </a:cubicBezTo>
                  <a:cubicBezTo>
                    <a:pt x="163322" y="20701"/>
                    <a:pt x="168402" y="24892"/>
                    <a:pt x="173101" y="29591"/>
                  </a:cubicBezTo>
                  <a:cubicBezTo>
                    <a:pt x="177800" y="34290"/>
                    <a:pt x="181991" y="39370"/>
                    <a:pt x="185674" y="44958"/>
                  </a:cubicBezTo>
                  <a:cubicBezTo>
                    <a:pt x="189357" y="50546"/>
                    <a:pt x="192532" y="56388"/>
                    <a:pt x="195072" y="62484"/>
                  </a:cubicBezTo>
                  <a:cubicBezTo>
                    <a:pt x="197612" y="68580"/>
                    <a:pt x="199517" y="74930"/>
                    <a:pt x="200787" y="81534"/>
                  </a:cubicBezTo>
                  <a:cubicBezTo>
                    <a:pt x="202057" y="88138"/>
                    <a:pt x="202692" y="94615"/>
                    <a:pt x="202692" y="101346"/>
                  </a:cubicBezTo>
                  <a:lnTo>
                    <a:pt x="202692" y="202692"/>
                  </a:lnTo>
                  <a:cubicBezTo>
                    <a:pt x="202692" y="207137"/>
                    <a:pt x="201803" y="211455"/>
                    <a:pt x="200152" y="215646"/>
                  </a:cubicBezTo>
                  <a:cubicBezTo>
                    <a:pt x="198501" y="219837"/>
                    <a:pt x="195961" y="223393"/>
                    <a:pt x="192786" y="226568"/>
                  </a:cubicBezTo>
                  <a:cubicBezTo>
                    <a:pt x="189611" y="229743"/>
                    <a:pt x="185928" y="232156"/>
                    <a:pt x="181864" y="233934"/>
                  </a:cubicBezTo>
                  <a:cubicBezTo>
                    <a:pt x="177800" y="235712"/>
                    <a:pt x="173355" y="236474"/>
                    <a:pt x="168910" y="236474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63500" y="63500"/>
              <a:ext cx="608330" cy="608330"/>
            </a:xfrm>
            <a:custGeom>
              <a:avLst/>
              <a:gdLst/>
              <a:ahLst/>
              <a:cxnLst/>
              <a:rect r="r" b="b" t="t" l="l"/>
              <a:pathLst>
                <a:path h="608330" w="608330">
                  <a:moveTo>
                    <a:pt x="0" y="608330"/>
                  </a:moveTo>
                  <a:lnTo>
                    <a:pt x="608330" y="608330"/>
                  </a:lnTo>
                  <a:lnTo>
                    <a:pt x="6083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1340617" y="5383997"/>
            <a:ext cx="746589" cy="746589"/>
            <a:chOff x="0" y="0"/>
            <a:chExt cx="746582" cy="74658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0" y="63627"/>
              <a:ext cx="618998" cy="618998"/>
            </a:xfrm>
            <a:custGeom>
              <a:avLst/>
              <a:gdLst/>
              <a:ahLst/>
              <a:cxnLst/>
              <a:rect r="r" b="b" t="t" l="l"/>
              <a:pathLst>
                <a:path h="618998" w="618998">
                  <a:moveTo>
                    <a:pt x="309626" y="55753"/>
                  </a:moveTo>
                  <a:cubicBezTo>
                    <a:pt x="392303" y="55753"/>
                    <a:pt x="402082" y="56007"/>
                    <a:pt x="434848" y="57531"/>
                  </a:cubicBezTo>
                  <a:cubicBezTo>
                    <a:pt x="464947" y="58928"/>
                    <a:pt x="481457" y="63881"/>
                    <a:pt x="492379" y="68199"/>
                  </a:cubicBezTo>
                  <a:cubicBezTo>
                    <a:pt x="506730" y="73787"/>
                    <a:pt x="517144" y="80518"/>
                    <a:pt x="527939" y="91440"/>
                  </a:cubicBezTo>
                  <a:cubicBezTo>
                    <a:pt x="538734" y="102362"/>
                    <a:pt x="545465" y="112649"/>
                    <a:pt x="551180" y="127000"/>
                  </a:cubicBezTo>
                  <a:cubicBezTo>
                    <a:pt x="555371" y="137922"/>
                    <a:pt x="560451" y="154305"/>
                    <a:pt x="561848" y="184531"/>
                  </a:cubicBezTo>
                  <a:cubicBezTo>
                    <a:pt x="563372" y="217297"/>
                    <a:pt x="563626" y="227076"/>
                    <a:pt x="563626" y="309753"/>
                  </a:cubicBezTo>
                  <a:cubicBezTo>
                    <a:pt x="563626" y="392430"/>
                    <a:pt x="563372" y="402209"/>
                    <a:pt x="561848" y="434975"/>
                  </a:cubicBezTo>
                  <a:cubicBezTo>
                    <a:pt x="560451" y="465074"/>
                    <a:pt x="555498" y="481584"/>
                    <a:pt x="551180" y="492506"/>
                  </a:cubicBezTo>
                  <a:cubicBezTo>
                    <a:pt x="545592" y="506857"/>
                    <a:pt x="538861" y="517271"/>
                    <a:pt x="527939" y="528066"/>
                  </a:cubicBezTo>
                  <a:cubicBezTo>
                    <a:pt x="517017" y="538861"/>
                    <a:pt x="506730" y="545592"/>
                    <a:pt x="492379" y="551307"/>
                  </a:cubicBezTo>
                  <a:cubicBezTo>
                    <a:pt x="481457" y="555498"/>
                    <a:pt x="465074" y="560578"/>
                    <a:pt x="434848" y="561975"/>
                  </a:cubicBezTo>
                  <a:cubicBezTo>
                    <a:pt x="402082" y="563499"/>
                    <a:pt x="392303" y="563753"/>
                    <a:pt x="309626" y="563753"/>
                  </a:cubicBezTo>
                  <a:cubicBezTo>
                    <a:pt x="226949" y="563753"/>
                    <a:pt x="217170" y="563499"/>
                    <a:pt x="184404" y="561975"/>
                  </a:cubicBezTo>
                  <a:cubicBezTo>
                    <a:pt x="154305" y="560578"/>
                    <a:pt x="137795" y="555625"/>
                    <a:pt x="126873" y="551307"/>
                  </a:cubicBezTo>
                  <a:cubicBezTo>
                    <a:pt x="112522" y="545719"/>
                    <a:pt x="102108" y="538988"/>
                    <a:pt x="91313" y="528066"/>
                  </a:cubicBezTo>
                  <a:cubicBezTo>
                    <a:pt x="80518" y="517144"/>
                    <a:pt x="73787" y="506857"/>
                    <a:pt x="68072" y="492506"/>
                  </a:cubicBezTo>
                  <a:cubicBezTo>
                    <a:pt x="63881" y="481584"/>
                    <a:pt x="58801" y="465201"/>
                    <a:pt x="57404" y="434975"/>
                  </a:cubicBezTo>
                  <a:cubicBezTo>
                    <a:pt x="55880" y="402209"/>
                    <a:pt x="55626" y="392430"/>
                    <a:pt x="55626" y="309753"/>
                  </a:cubicBezTo>
                  <a:cubicBezTo>
                    <a:pt x="55626" y="227076"/>
                    <a:pt x="55880" y="217297"/>
                    <a:pt x="57404" y="184531"/>
                  </a:cubicBezTo>
                  <a:cubicBezTo>
                    <a:pt x="58801" y="154432"/>
                    <a:pt x="63754" y="137922"/>
                    <a:pt x="68072" y="127000"/>
                  </a:cubicBezTo>
                  <a:cubicBezTo>
                    <a:pt x="73660" y="112649"/>
                    <a:pt x="80391" y="102235"/>
                    <a:pt x="91313" y="91440"/>
                  </a:cubicBezTo>
                  <a:cubicBezTo>
                    <a:pt x="102235" y="80645"/>
                    <a:pt x="112522" y="73914"/>
                    <a:pt x="126873" y="68199"/>
                  </a:cubicBezTo>
                  <a:cubicBezTo>
                    <a:pt x="137795" y="64008"/>
                    <a:pt x="154178" y="58928"/>
                    <a:pt x="184404" y="57531"/>
                  </a:cubicBezTo>
                  <a:cubicBezTo>
                    <a:pt x="217170" y="56007"/>
                    <a:pt x="226949" y="55753"/>
                    <a:pt x="309626" y="55753"/>
                  </a:cubicBezTo>
                  <a:close/>
                  <a:moveTo>
                    <a:pt x="309626" y="0"/>
                  </a:moveTo>
                  <a:cubicBezTo>
                    <a:pt x="225425" y="0"/>
                    <a:pt x="215011" y="381"/>
                    <a:pt x="181864" y="1905"/>
                  </a:cubicBezTo>
                  <a:cubicBezTo>
                    <a:pt x="148844" y="3429"/>
                    <a:pt x="126365" y="8636"/>
                    <a:pt x="106680" y="16256"/>
                  </a:cubicBezTo>
                  <a:cubicBezTo>
                    <a:pt x="86360" y="24130"/>
                    <a:pt x="69088" y="34671"/>
                    <a:pt x="51816" y="51943"/>
                  </a:cubicBezTo>
                  <a:cubicBezTo>
                    <a:pt x="34671" y="69215"/>
                    <a:pt x="24130" y="86487"/>
                    <a:pt x="16256" y="106807"/>
                  </a:cubicBezTo>
                  <a:cubicBezTo>
                    <a:pt x="8636" y="126492"/>
                    <a:pt x="3302" y="148971"/>
                    <a:pt x="1905" y="181991"/>
                  </a:cubicBezTo>
                  <a:cubicBezTo>
                    <a:pt x="508" y="215011"/>
                    <a:pt x="0" y="225552"/>
                    <a:pt x="0" y="309626"/>
                  </a:cubicBezTo>
                  <a:cubicBezTo>
                    <a:pt x="0" y="393827"/>
                    <a:pt x="381" y="404241"/>
                    <a:pt x="1905" y="437388"/>
                  </a:cubicBezTo>
                  <a:cubicBezTo>
                    <a:pt x="3429" y="470408"/>
                    <a:pt x="8636" y="492887"/>
                    <a:pt x="16256" y="512572"/>
                  </a:cubicBezTo>
                  <a:cubicBezTo>
                    <a:pt x="24130" y="532892"/>
                    <a:pt x="34671" y="550164"/>
                    <a:pt x="51943" y="567436"/>
                  </a:cubicBezTo>
                  <a:cubicBezTo>
                    <a:pt x="69215" y="584708"/>
                    <a:pt x="86487" y="595249"/>
                    <a:pt x="106807" y="603123"/>
                  </a:cubicBezTo>
                  <a:cubicBezTo>
                    <a:pt x="126492" y="610743"/>
                    <a:pt x="148971" y="616077"/>
                    <a:pt x="181991" y="617474"/>
                  </a:cubicBezTo>
                  <a:cubicBezTo>
                    <a:pt x="198755" y="618236"/>
                    <a:pt x="209677" y="618744"/>
                    <a:pt x="227330" y="618998"/>
                  </a:cubicBezTo>
                  <a:lnTo>
                    <a:pt x="392049" y="618998"/>
                  </a:lnTo>
                  <a:cubicBezTo>
                    <a:pt x="409702" y="618744"/>
                    <a:pt x="420751" y="618236"/>
                    <a:pt x="437515" y="617474"/>
                  </a:cubicBezTo>
                  <a:cubicBezTo>
                    <a:pt x="470535" y="615950"/>
                    <a:pt x="493014" y="610743"/>
                    <a:pt x="512699" y="603123"/>
                  </a:cubicBezTo>
                  <a:cubicBezTo>
                    <a:pt x="533019" y="595249"/>
                    <a:pt x="550291" y="584708"/>
                    <a:pt x="567563" y="567436"/>
                  </a:cubicBezTo>
                  <a:cubicBezTo>
                    <a:pt x="584835" y="550164"/>
                    <a:pt x="595376" y="532892"/>
                    <a:pt x="603250" y="512572"/>
                  </a:cubicBezTo>
                  <a:cubicBezTo>
                    <a:pt x="610870" y="492887"/>
                    <a:pt x="616204" y="470408"/>
                    <a:pt x="617601" y="437388"/>
                  </a:cubicBezTo>
                  <a:cubicBezTo>
                    <a:pt x="618363" y="421894"/>
                    <a:pt x="618744" y="411353"/>
                    <a:pt x="618998" y="395859"/>
                  </a:cubicBezTo>
                  <a:lnTo>
                    <a:pt x="618998" y="223393"/>
                  </a:lnTo>
                  <a:lnTo>
                    <a:pt x="618998" y="223393"/>
                  </a:lnTo>
                  <a:cubicBezTo>
                    <a:pt x="618744" y="207899"/>
                    <a:pt x="618236" y="197358"/>
                    <a:pt x="617601" y="181864"/>
                  </a:cubicBezTo>
                  <a:cubicBezTo>
                    <a:pt x="616077" y="148844"/>
                    <a:pt x="610870" y="126365"/>
                    <a:pt x="603250" y="106680"/>
                  </a:cubicBezTo>
                  <a:cubicBezTo>
                    <a:pt x="595376" y="86360"/>
                    <a:pt x="584835" y="69088"/>
                    <a:pt x="567563" y="51816"/>
                  </a:cubicBezTo>
                  <a:cubicBezTo>
                    <a:pt x="550291" y="34544"/>
                    <a:pt x="533146" y="24003"/>
                    <a:pt x="512699" y="16129"/>
                  </a:cubicBezTo>
                  <a:cubicBezTo>
                    <a:pt x="493014" y="8509"/>
                    <a:pt x="470535" y="3175"/>
                    <a:pt x="437515" y="1778"/>
                  </a:cubicBezTo>
                  <a:cubicBezTo>
                    <a:pt x="404368" y="381"/>
                    <a:pt x="393827" y="0"/>
                    <a:pt x="309626" y="0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14122" y="214249"/>
              <a:ext cx="318262" cy="318135"/>
            </a:xfrm>
            <a:custGeom>
              <a:avLst/>
              <a:gdLst/>
              <a:ahLst/>
              <a:cxnLst/>
              <a:rect r="r" b="b" t="t" l="l"/>
              <a:pathLst>
                <a:path h="318135" w="318262">
                  <a:moveTo>
                    <a:pt x="159004" y="0"/>
                  </a:moveTo>
                  <a:cubicBezTo>
                    <a:pt x="71120" y="0"/>
                    <a:pt x="0" y="71120"/>
                    <a:pt x="0" y="159004"/>
                  </a:cubicBezTo>
                  <a:cubicBezTo>
                    <a:pt x="0" y="246888"/>
                    <a:pt x="71247" y="318135"/>
                    <a:pt x="159131" y="318135"/>
                  </a:cubicBezTo>
                  <a:cubicBezTo>
                    <a:pt x="247015" y="318135"/>
                    <a:pt x="318262" y="247015"/>
                    <a:pt x="318262" y="159004"/>
                  </a:cubicBezTo>
                  <a:cubicBezTo>
                    <a:pt x="318135" y="71120"/>
                    <a:pt x="246888" y="0"/>
                    <a:pt x="159004" y="0"/>
                  </a:cubicBezTo>
                  <a:moveTo>
                    <a:pt x="159004" y="262255"/>
                  </a:moveTo>
                  <a:cubicBezTo>
                    <a:pt x="101981" y="262255"/>
                    <a:pt x="55880" y="216154"/>
                    <a:pt x="55880" y="159131"/>
                  </a:cubicBezTo>
                  <a:cubicBezTo>
                    <a:pt x="55880" y="102108"/>
                    <a:pt x="101981" y="56007"/>
                    <a:pt x="159004" y="56007"/>
                  </a:cubicBezTo>
                  <a:cubicBezTo>
                    <a:pt x="216027" y="56007"/>
                    <a:pt x="262128" y="102108"/>
                    <a:pt x="262128" y="159131"/>
                  </a:cubicBezTo>
                  <a:cubicBezTo>
                    <a:pt x="262255" y="216027"/>
                    <a:pt x="216027" y="262255"/>
                    <a:pt x="159004" y="262255"/>
                  </a:cubicBezTo>
                </a:path>
              </a:pathLst>
            </a:custGeom>
            <a:solidFill>
              <a:srgbClr val="00387D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01269" y="170815"/>
              <a:ext cx="74422" cy="74422"/>
            </a:xfrm>
            <a:custGeom>
              <a:avLst/>
              <a:gdLst/>
              <a:ahLst/>
              <a:cxnLst/>
              <a:rect r="r" b="b" t="t" l="l"/>
              <a:pathLst>
                <a:path h="74422" w="74422">
                  <a:moveTo>
                    <a:pt x="74422" y="37211"/>
                  </a:moveTo>
                  <a:cubicBezTo>
                    <a:pt x="74422" y="57658"/>
                    <a:pt x="57785" y="74422"/>
                    <a:pt x="37211" y="74422"/>
                  </a:cubicBezTo>
                  <a:cubicBezTo>
                    <a:pt x="16637" y="74422"/>
                    <a:pt x="0" y="57785"/>
                    <a:pt x="0" y="37211"/>
                  </a:cubicBezTo>
                  <a:cubicBezTo>
                    <a:pt x="0" y="16637"/>
                    <a:pt x="16637" y="0"/>
                    <a:pt x="37211" y="0"/>
                  </a:cubicBezTo>
                  <a:cubicBezTo>
                    <a:pt x="57785" y="0"/>
                    <a:pt x="74422" y="16510"/>
                    <a:pt x="74422" y="37211"/>
                  </a:cubicBezTo>
                </a:path>
              </a:pathLst>
            </a:custGeom>
            <a:solidFill>
              <a:srgbClr val="00387D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3500" y="63500"/>
              <a:ext cx="619633" cy="619633"/>
            </a:xfrm>
            <a:custGeom>
              <a:avLst/>
              <a:gdLst/>
              <a:ahLst/>
              <a:cxnLst/>
              <a:rect r="r" b="b" t="t" l="l"/>
              <a:pathLst>
                <a:path h="619633" w="619633">
                  <a:moveTo>
                    <a:pt x="0" y="619633"/>
                  </a:moveTo>
                  <a:lnTo>
                    <a:pt x="619633" y="619633"/>
                  </a:lnTo>
                  <a:lnTo>
                    <a:pt x="6196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2397530" y="5383997"/>
            <a:ext cx="735359" cy="735359"/>
            <a:chOff x="0" y="0"/>
            <a:chExt cx="735355" cy="73535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63500" y="63500"/>
              <a:ext cx="608330" cy="608203"/>
            </a:xfrm>
            <a:custGeom>
              <a:avLst/>
              <a:gdLst/>
              <a:ahLst/>
              <a:cxnLst/>
              <a:rect r="r" b="b" t="t" l="l"/>
              <a:pathLst>
                <a:path h="608203" w="608330">
                  <a:moveTo>
                    <a:pt x="304165" y="60833"/>
                  </a:moveTo>
                  <a:cubicBezTo>
                    <a:pt x="440055" y="60833"/>
                    <a:pt x="547497" y="168275"/>
                    <a:pt x="547497" y="304165"/>
                  </a:cubicBezTo>
                  <a:cubicBezTo>
                    <a:pt x="547497" y="427609"/>
                    <a:pt x="458724" y="527304"/>
                    <a:pt x="340614" y="544576"/>
                  </a:cubicBezTo>
                  <a:lnTo>
                    <a:pt x="340614" y="377190"/>
                  </a:lnTo>
                  <a:lnTo>
                    <a:pt x="410591" y="377190"/>
                  </a:lnTo>
                  <a:lnTo>
                    <a:pt x="422783" y="304165"/>
                  </a:lnTo>
                  <a:lnTo>
                    <a:pt x="340614" y="304165"/>
                  </a:lnTo>
                  <a:lnTo>
                    <a:pt x="340614" y="264541"/>
                  </a:lnTo>
                  <a:cubicBezTo>
                    <a:pt x="340614" y="234188"/>
                    <a:pt x="349758" y="206756"/>
                    <a:pt x="377190" y="206756"/>
                  </a:cubicBezTo>
                  <a:lnTo>
                    <a:pt x="422783" y="206756"/>
                  </a:lnTo>
                  <a:lnTo>
                    <a:pt x="422783" y="146050"/>
                  </a:lnTo>
                  <a:cubicBezTo>
                    <a:pt x="413639" y="146050"/>
                    <a:pt x="398399" y="143002"/>
                    <a:pt x="368046" y="143002"/>
                  </a:cubicBezTo>
                  <a:cubicBezTo>
                    <a:pt x="301117" y="143002"/>
                    <a:pt x="264668" y="176530"/>
                    <a:pt x="264668" y="255524"/>
                  </a:cubicBezTo>
                  <a:lnTo>
                    <a:pt x="264668" y="304165"/>
                  </a:lnTo>
                  <a:lnTo>
                    <a:pt x="194691" y="304165"/>
                  </a:lnTo>
                  <a:lnTo>
                    <a:pt x="194691" y="377190"/>
                  </a:lnTo>
                  <a:lnTo>
                    <a:pt x="261620" y="377190"/>
                  </a:lnTo>
                  <a:lnTo>
                    <a:pt x="261620" y="543560"/>
                  </a:lnTo>
                  <a:cubicBezTo>
                    <a:pt x="146558" y="523748"/>
                    <a:pt x="60960" y="425323"/>
                    <a:pt x="60960" y="304165"/>
                  </a:cubicBezTo>
                  <a:cubicBezTo>
                    <a:pt x="60960" y="168275"/>
                    <a:pt x="168402" y="60833"/>
                    <a:pt x="304292" y="60833"/>
                  </a:cubicBezTo>
                  <a:close/>
                  <a:moveTo>
                    <a:pt x="304165" y="0"/>
                  </a:moveTo>
                  <a:cubicBezTo>
                    <a:pt x="136017" y="0"/>
                    <a:pt x="381" y="135509"/>
                    <a:pt x="0" y="303403"/>
                  </a:cubicBezTo>
                  <a:lnTo>
                    <a:pt x="0" y="303403"/>
                  </a:lnTo>
                  <a:lnTo>
                    <a:pt x="0" y="304800"/>
                  </a:lnTo>
                  <a:cubicBezTo>
                    <a:pt x="381" y="472821"/>
                    <a:pt x="136017" y="608203"/>
                    <a:pt x="304165" y="608203"/>
                  </a:cubicBezTo>
                  <a:cubicBezTo>
                    <a:pt x="472440" y="608203"/>
                    <a:pt x="608330" y="472313"/>
                    <a:pt x="608330" y="304038"/>
                  </a:cubicBezTo>
                  <a:cubicBezTo>
                    <a:pt x="608330" y="135763"/>
                    <a:pt x="472440" y="0"/>
                    <a:pt x="304165" y="0"/>
                  </a:cubicBezTo>
                  <a:close/>
                </a:path>
              </a:pathLst>
            </a:custGeom>
            <a:solidFill>
              <a:srgbClr val="00387D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63500" y="63500"/>
              <a:ext cx="608330" cy="608330"/>
            </a:xfrm>
            <a:custGeom>
              <a:avLst/>
              <a:gdLst/>
              <a:ahLst/>
              <a:cxnLst/>
              <a:rect r="r" b="b" t="t" l="l"/>
              <a:pathLst>
                <a:path h="608330" w="608330">
                  <a:moveTo>
                    <a:pt x="0" y="608330"/>
                  </a:moveTo>
                  <a:lnTo>
                    <a:pt x="608330" y="608330"/>
                  </a:lnTo>
                  <a:lnTo>
                    <a:pt x="6083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231088" y="4436526"/>
            <a:ext cx="5631199" cy="157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1"/>
              </a:lnSpc>
            </a:pPr>
            <a:r>
              <a:rPr lang="en-US" b="true" sz="5405" spc="248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¡Gracias por su atención!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459736" y="6138072"/>
            <a:ext cx="2731541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  <a:hlinkClick r:id="rId4" tooltip="https://qaleon.com/"/>
              </a:rPr>
              <a:t>www.qaleon.com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61197" y="4361888"/>
            <a:ext cx="4518727" cy="506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2999">
                <a:solidFill>
                  <a:srgbClr val="00387D"/>
                </a:solidFill>
                <a:latin typeface="Montserrat"/>
                <a:ea typeface="Montserrat"/>
                <a:cs typeface="Montserrat"/>
                <a:sym typeface="Montserrat"/>
              </a:rPr>
              <a:t>m.arribas@qaleon.com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61197" y="3682432"/>
            <a:ext cx="4158815" cy="571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8"/>
              </a:lnSpc>
            </a:pPr>
            <a:r>
              <a:rPr lang="en-US" b="true" sz="3299">
                <a:solidFill>
                  <a:srgbClr val="0038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Correo electrónico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7518A573D2ED4B970A83A5D314026F" ma:contentTypeVersion="16" ma:contentTypeDescription="Crear nuevo documento." ma:contentTypeScope="" ma:versionID="9cb13282509c79bdb1458b96078e35a3">
  <xsd:schema xmlns:xsd="http://www.w3.org/2001/XMLSchema" xmlns:xs="http://www.w3.org/2001/XMLSchema" xmlns:p="http://schemas.microsoft.com/office/2006/metadata/properties" xmlns:ns2="f8d2ff06-ebee-4e02-a254-a76f247988c6" xmlns:ns3="08f43fec-33bd-4c90-9700-c86c457b4473" targetNamespace="http://schemas.microsoft.com/office/2006/metadata/properties" ma:root="true" ma:fieldsID="7599ef435a1f9281d33b3a758b45f694" ns2:_="" ns3:_="">
    <xsd:import namespace="f8d2ff06-ebee-4e02-a254-a76f247988c6"/>
    <xsd:import namespace="08f43fec-33bd-4c90-9700-c86c457b4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2ff06-ebee-4e02-a254-a76f24798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3a5d79-882a-449d-abf6-1704760e3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43fec-33bd-4c90-9700-c86c457b447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30044d9-a38e-4b0a-809e-8fa42648ae33}" ma:internalName="TaxCatchAll" ma:showField="CatchAllData" ma:web="08f43fec-33bd-4c90-9700-c86c457b4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d2ff06-ebee-4e02-a254-a76f247988c6">
      <Terms xmlns="http://schemas.microsoft.com/office/infopath/2007/PartnerControls"/>
    </lcf76f155ced4ddcb4097134ff3c332f>
    <TaxCatchAll xmlns="08f43fec-33bd-4c90-9700-c86c457b4473" xsi:nil="true"/>
  </documentManagement>
</p:properties>
</file>

<file path=customXml/itemProps1.xml><?xml version="1.0" encoding="utf-8"?>
<ds:datastoreItem xmlns:ds="http://schemas.openxmlformats.org/officeDocument/2006/customXml" ds:itemID="{2277B172-48D6-453B-9A95-87D31F722681}"/>
</file>

<file path=customXml/itemProps2.xml><?xml version="1.0" encoding="utf-8"?>
<ds:datastoreItem xmlns:ds="http://schemas.openxmlformats.org/officeDocument/2006/customXml" ds:itemID="{BBE0E824-A18E-4FCD-BA45-8840B707B4B5}"/>
</file>

<file path=customXml/itemProps3.xml><?xml version="1.0" encoding="utf-8"?>
<ds:datastoreItem xmlns:ds="http://schemas.openxmlformats.org/officeDocument/2006/customXml" ds:itemID="{FDAF7D9F-41D2-4C21-B5E4-F2B5EE39FED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MARAAR~1.PDF</dc:title>
  <cp:revision>1</cp:revision>
  <dcterms:created xsi:type="dcterms:W3CDTF">2006-08-16T00:00:00Z</dcterms:created>
  <dcterms:modified xsi:type="dcterms:W3CDTF">2011-08-01T06:04:30Z</dcterms:modified>
  <dc:identifier>DAGoD79AFc8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0x010100A67518A573D2ED4B970A83A5D314026F</vt:lpwstr>
  </property>
</Properties>
</file>